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69" r:id="rId5"/>
    <p:sldId id="260" r:id="rId6"/>
    <p:sldId id="266" r:id="rId7"/>
    <p:sldId id="267" r:id="rId8"/>
    <p:sldId id="268" r:id="rId9"/>
    <p:sldId id="270" r:id="rId10"/>
    <p:sldId id="271" r:id="rId11"/>
    <p:sldId id="278" r:id="rId12"/>
    <p:sldId id="280" r:id="rId13"/>
    <p:sldId id="283" r:id="rId14"/>
    <p:sldId id="281" r:id="rId15"/>
    <p:sldId id="276" r:id="rId16"/>
    <p:sldId id="28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48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C1D6E7-0649-40C2-8329-E808628BF585}" type="doc">
      <dgm:prSet loTypeId="urn:microsoft.com/office/officeart/2005/8/layout/radial6" loCatId="cycle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DE179FBF-E037-4C8A-9343-F56278AA6FF3}">
      <dgm:prSet phldrT="[Texto]"/>
      <dgm:spPr/>
      <dgm:t>
        <a:bodyPr/>
        <a:lstStyle/>
        <a:p>
          <a:r>
            <a:rPr lang="es-ES" dirty="0" smtClean="0"/>
            <a:t>Recreación </a:t>
          </a:r>
          <a:endParaRPr lang="es-ES" dirty="0"/>
        </a:p>
      </dgm:t>
    </dgm:pt>
    <dgm:pt modelId="{7FD243B7-3287-41E4-B2F8-F54A783CC805}" type="parTrans" cxnId="{968AE7C5-4D4E-477B-A0C1-DDDC64CCB90B}">
      <dgm:prSet/>
      <dgm:spPr/>
      <dgm:t>
        <a:bodyPr/>
        <a:lstStyle/>
        <a:p>
          <a:endParaRPr lang="es-ES"/>
        </a:p>
      </dgm:t>
    </dgm:pt>
    <dgm:pt modelId="{219E84A8-9CFC-4605-9A16-D3E44985F72F}" type="sibTrans" cxnId="{968AE7C5-4D4E-477B-A0C1-DDDC64CCB90B}">
      <dgm:prSet/>
      <dgm:spPr/>
      <dgm:t>
        <a:bodyPr/>
        <a:lstStyle/>
        <a:p>
          <a:endParaRPr lang="es-ES"/>
        </a:p>
      </dgm:t>
    </dgm:pt>
    <dgm:pt modelId="{572AD656-100B-43C2-91E7-1206B35C4A2F}">
      <dgm:prSet phldrT="[Texto]"/>
      <dgm:spPr/>
      <dgm:t>
        <a:bodyPr/>
        <a:lstStyle/>
        <a:p>
          <a:r>
            <a:rPr lang="es-ES" dirty="0" smtClean="0"/>
            <a:t>Tiempo Libre</a:t>
          </a:r>
          <a:endParaRPr lang="es-ES" dirty="0"/>
        </a:p>
      </dgm:t>
    </dgm:pt>
    <dgm:pt modelId="{6538F190-7698-4F8E-B25C-7F614DA07C4C}" type="parTrans" cxnId="{D0E740EA-DEAB-44C9-864A-2B94CE51B2F1}">
      <dgm:prSet/>
      <dgm:spPr/>
      <dgm:t>
        <a:bodyPr/>
        <a:lstStyle/>
        <a:p>
          <a:endParaRPr lang="es-ES"/>
        </a:p>
      </dgm:t>
    </dgm:pt>
    <dgm:pt modelId="{5798EFE5-CC72-41AF-B00B-DA0861AACB08}" type="sibTrans" cxnId="{D0E740EA-DEAB-44C9-864A-2B94CE51B2F1}">
      <dgm:prSet/>
      <dgm:spPr/>
      <dgm:t>
        <a:bodyPr/>
        <a:lstStyle/>
        <a:p>
          <a:endParaRPr lang="es-ES"/>
        </a:p>
      </dgm:t>
    </dgm:pt>
    <dgm:pt modelId="{FF2080D6-2F90-45FA-AC7F-E68FF6F01C7D}">
      <dgm:prSet phldrT="[Texto]"/>
      <dgm:spPr/>
      <dgm:t>
        <a:bodyPr/>
        <a:lstStyle/>
        <a:p>
          <a:r>
            <a:rPr lang="es-ES" dirty="0" smtClean="0"/>
            <a:t>Satisfacción Inmediata </a:t>
          </a:r>
          <a:endParaRPr lang="es-ES" dirty="0"/>
        </a:p>
      </dgm:t>
    </dgm:pt>
    <dgm:pt modelId="{BDF4411D-0277-41E1-AE8E-74217E5FD2F8}" type="parTrans" cxnId="{AA81C51A-73F0-43BD-9382-97D4D0B63D31}">
      <dgm:prSet/>
      <dgm:spPr/>
      <dgm:t>
        <a:bodyPr/>
        <a:lstStyle/>
        <a:p>
          <a:endParaRPr lang="es-ES"/>
        </a:p>
      </dgm:t>
    </dgm:pt>
    <dgm:pt modelId="{2735B9B3-C9C9-4353-9232-A42FA78506D1}" type="sibTrans" cxnId="{AA81C51A-73F0-43BD-9382-97D4D0B63D31}">
      <dgm:prSet/>
      <dgm:spPr/>
      <dgm:t>
        <a:bodyPr/>
        <a:lstStyle/>
        <a:p>
          <a:endParaRPr lang="es-ES"/>
        </a:p>
      </dgm:t>
    </dgm:pt>
    <dgm:pt modelId="{F4816299-288D-420F-A86D-7EBEDF22A6D2}">
      <dgm:prSet phldrT="[Texto]"/>
      <dgm:spPr/>
      <dgm:t>
        <a:bodyPr/>
        <a:lstStyle/>
        <a:p>
          <a:r>
            <a:rPr lang="es-ES" dirty="0" smtClean="0"/>
            <a:t>Actividad  Sana</a:t>
          </a:r>
          <a:endParaRPr lang="es-ES" dirty="0"/>
        </a:p>
      </dgm:t>
    </dgm:pt>
    <dgm:pt modelId="{25962438-7E72-4AA5-B7EA-2E49927384E1}" type="parTrans" cxnId="{84F78217-C9CA-4328-8BA9-2CB5B172ACB7}">
      <dgm:prSet/>
      <dgm:spPr/>
      <dgm:t>
        <a:bodyPr/>
        <a:lstStyle/>
        <a:p>
          <a:endParaRPr lang="es-ES"/>
        </a:p>
      </dgm:t>
    </dgm:pt>
    <dgm:pt modelId="{DD6C98D7-9BE0-41BE-B242-886695360F87}" type="sibTrans" cxnId="{84F78217-C9CA-4328-8BA9-2CB5B172ACB7}">
      <dgm:prSet/>
      <dgm:spPr/>
      <dgm:t>
        <a:bodyPr/>
        <a:lstStyle/>
        <a:p>
          <a:endParaRPr lang="es-ES"/>
        </a:p>
      </dgm:t>
    </dgm:pt>
    <dgm:pt modelId="{B6D9D7FD-F6C9-4D55-841B-CEFDEF50F4AA}">
      <dgm:prSet phldrT="[Texto]"/>
      <dgm:spPr/>
      <dgm:t>
        <a:bodyPr/>
        <a:lstStyle/>
        <a:p>
          <a:r>
            <a:rPr lang="es-ES" dirty="0" smtClean="0"/>
            <a:t>Voluntad Propia </a:t>
          </a:r>
          <a:endParaRPr lang="es-ES" dirty="0"/>
        </a:p>
      </dgm:t>
    </dgm:pt>
    <dgm:pt modelId="{34D060EF-6E1C-4D5B-9022-30E84A6D687D}" type="parTrans" cxnId="{7DD8E2FB-B38D-4744-BFD4-C492626EFA6B}">
      <dgm:prSet/>
      <dgm:spPr/>
      <dgm:t>
        <a:bodyPr/>
        <a:lstStyle/>
        <a:p>
          <a:endParaRPr lang="es-ES"/>
        </a:p>
      </dgm:t>
    </dgm:pt>
    <dgm:pt modelId="{4D53DF67-17D1-4B65-8EBB-A15EC71B0D6C}" type="sibTrans" cxnId="{7DD8E2FB-B38D-4744-BFD4-C492626EFA6B}">
      <dgm:prSet/>
      <dgm:spPr/>
      <dgm:t>
        <a:bodyPr/>
        <a:lstStyle/>
        <a:p>
          <a:endParaRPr lang="es-ES"/>
        </a:p>
      </dgm:t>
    </dgm:pt>
    <dgm:pt modelId="{0C0A41F9-1833-4E08-A373-1D8E0699624F}" type="pres">
      <dgm:prSet presAssocID="{6DC1D6E7-0649-40C2-8329-E808628BF58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B01D87F-7E0A-42BD-8309-130200000669}" type="pres">
      <dgm:prSet presAssocID="{DE179FBF-E037-4C8A-9343-F56278AA6FF3}" presName="centerShape" presStyleLbl="node0" presStyleIdx="0" presStyleCnt="1"/>
      <dgm:spPr/>
      <dgm:t>
        <a:bodyPr/>
        <a:lstStyle/>
        <a:p>
          <a:endParaRPr lang="es-ES"/>
        </a:p>
      </dgm:t>
    </dgm:pt>
    <dgm:pt modelId="{95DEF1AC-CD1C-48E4-BEB3-4F4A34AC5BA5}" type="pres">
      <dgm:prSet presAssocID="{572AD656-100B-43C2-91E7-1206B35C4A2F}" presName="node" presStyleLbl="node1" presStyleIdx="0" presStyleCnt="4" custScaleX="120034" custScaleY="11447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034863F-2692-462E-A764-5309AC7D2A87}" type="pres">
      <dgm:prSet presAssocID="{572AD656-100B-43C2-91E7-1206B35C4A2F}" presName="dummy" presStyleCnt="0"/>
      <dgm:spPr/>
      <dgm:t>
        <a:bodyPr/>
        <a:lstStyle/>
        <a:p>
          <a:endParaRPr lang="es-ES_tradnl"/>
        </a:p>
      </dgm:t>
    </dgm:pt>
    <dgm:pt modelId="{CFF49E60-4655-4034-B4ED-29490AB2717E}" type="pres">
      <dgm:prSet presAssocID="{5798EFE5-CC72-41AF-B00B-DA0861AACB08}" presName="sibTrans" presStyleLbl="sibTrans2D1" presStyleIdx="0" presStyleCnt="4"/>
      <dgm:spPr/>
      <dgm:t>
        <a:bodyPr/>
        <a:lstStyle/>
        <a:p>
          <a:endParaRPr lang="es-ES"/>
        </a:p>
      </dgm:t>
    </dgm:pt>
    <dgm:pt modelId="{D7F9FF15-40AB-4C94-8C3B-ADFBF436CEE5}" type="pres">
      <dgm:prSet presAssocID="{FF2080D6-2F90-45FA-AC7F-E68FF6F01C7D}" presName="node" presStyleLbl="node1" presStyleIdx="1" presStyleCnt="4" custScaleX="127560" custScaleY="13793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857556-D157-46A5-9F5E-27B5F1D391B9}" type="pres">
      <dgm:prSet presAssocID="{FF2080D6-2F90-45FA-AC7F-E68FF6F01C7D}" presName="dummy" presStyleCnt="0"/>
      <dgm:spPr/>
      <dgm:t>
        <a:bodyPr/>
        <a:lstStyle/>
        <a:p>
          <a:endParaRPr lang="es-ES_tradnl"/>
        </a:p>
      </dgm:t>
    </dgm:pt>
    <dgm:pt modelId="{EAD1C2F7-2413-466D-9F81-2912E322B5A6}" type="pres">
      <dgm:prSet presAssocID="{2735B9B3-C9C9-4353-9232-A42FA78506D1}" presName="sibTrans" presStyleLbl="sibTrans2D1" presStyleIdx="1" presStyleCnt="4"/>
      <dgm:spPr/>
      <dgm:t>
        <a:bodyPr/>
        <a:lstStyle/>
        <a:p>
          <a:endParaRPr lang="es-ES"/>
        </a:p>
      </dgm:t>
    </dgm:pt>
    <dgm:pt modelId="{7B2BF9E9-9772-498A-96CF-4ACC9FD50BC2}" type="pres">
      <dgm:prSet presAssocID="{F4816299-288D-420F-A86D-7EBEDF22A6D2}" presName="node" presStyleLbl="node1" presStyleIdx="2" presStyleCnt="4" custScaleX="117148" custScaleY="1263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7CE041-C566-4446-899A-6438EB4BFDE5}" type="pres">
      <dgm:prSet presAssocID="{F4816299-288D-420F-A86D-7EBEDF22A6D2}" presName="dummy" presStyleCnt="0"/>
      <dgm:spPr/>
      <dgm:t>
        <a:bodyPr/>
        <a:lstStyle/>
        <a:p>
          <a:endParaRPr lang="es-ES_tradnl"/>
        </a:p>
      </dgm:t>
    </dgm:pt>
    <dgm:pt modelId="{BA20ECFD-DFCC-4DB6-8A62-2FF810B2DEE1}" type="pres">
      <dgm:prSet presAssocID="{DD6C98D7-9BE0-41BE-B242-886695360F87}" presName="sibTrans" presStyleLbl="sibTrans2D1" presStyleIdx="2" presStyleCnt="4"/>
      <dgm:spPr/>
      <dgm:t>
        <a:bodyPr/>
        <a:lstStyle/>
        <a:p>
          <a:endParaRPr lang="es-ES"/>
        </a:p>
      </dgm:t>
    </dgm:pt>
    <dgm:pt modelId="{D35FDA7E-7815-4AF6-B9F9-97242589FFBA}" type="pres">
      <dgm:prSet presAssocID="{B6D9D7FD-F6C9-4D55-841B-CEFDEF50F4AA}" presName="node" presStyleLbl="node1" presStyleIdx="3" presStyleCnt="4" custScaleX="135807" custScaleY="1481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F54145C-CED1-4793-996D-E565B1790363}" type="pres">
      <dgm:prSet presAssocID="{B6D9D7FD-F6C9-4D55-841B-CEFDEF50F4AA}" presName="dummy" presStyleCnt="0"/>
      <dgm:spPr/>
      <dgm:t>
        <a:bodyPr/>
        <a:lstStyle/>
        <a:p>
          <a:endParaRPr lang="es-ES_tradnl"/>
        </a:p>
      </dgm:t>
    </dgm:pt>
    <dgm:pt modelId="{31201884-CCC2-4C0C-A64E-8D3BFCA14CA1}" type="pres">
      <dgm:prSet presAssocID="{4D53DF67-17D1-4B65-8EBB-A15EC71B0D6C}" presName="sibTrans" presStyleLbl="sibTrans2D1" presStyleIdx="3" presStyleCnt="4"/>
      <dgm:spPr/>
      <dgm:t>
        <a:bodyPr/>
        <a:lstStyle/>
        <a:p>
          <a:endParaRPr lang="es-ES"/>
        </a:p>
      </dgm:t>
    </dgm:pt>
  </dgm:ptLst>
  <dgm:cxnLst>
    <dgm:cxn modelId="{33650C74-BF49-4276-9EDD-9FD7A9A63609}" type="presOf" srcId="{B6D9D7FD-F6C9-4D55-841B-CEFDEF50F4AA}" destId="{D35FDA7E-7815-4AF6-B9F9-97242589FFBA}" srcOrd="0" destOrd="0" presId="urn:microsoft.com/office/officeart/2005/8/layout/radial6"/>
    <dgm:cxn modelId="{CF171CCD-99BA-445D-B15D-DFE48F16F290}" type="presOf" srcId="{5798EFE5-CC72-41AF-B00B-DA0861AACB08}" destId="{CFF49E60-4655-4034-B4ED-29490AB2717E}" srcOrd="0" destOrd="0" presId="urn:microsoft.com/office/officeart/2005/8/layout/radial6"/>
    <dgm:cxn modelId="{AA39930C-6C7C-4280-8469-6944EEB76955}" type="presOf" srcId="{6DC1D6E7-0649-40C2-8329-E808628BF585}" destId="{0C0A41F9-1833-4E08-A373-1D8E0699624F}" srcOrd="0" destOrd="0" presId="urn:microsoft.com/office/officeart/2005/8/layout/radial6"/>
    <dgm:cxn modelId="{7DD8E2FB-B38D-4744-BFD4-C492626EFA6B}" srcId="{DE179FBF-E037-4C8A-9343-F56278AA6FF3}" destId="{B6D9D7FD-F6C9-4D55-841B-CEFDEF50F4AA}" srcOrd="3" destOrd="0" parTransId="{34D060EF-6E1C-4D5B-9022-30E84A6D687D}" sibTransId="{4D53DF67-17D1-4B65-8EBB-A15EC71B0D6C}"/>
    <dgm:cxn modelId="{12899AFF-1BA8-4CA6-AC98-7D7AEFFE4201}" type="presOf" srcId="{2735B9B3-C9C9-4353-9232-A42FA78506D1}" destId="{EAD1C2F7-2413-466D-9F81-2912E322B5A6}" srcOrd="0" destOrd="0" presId="urn:microsoft.com/office/officeart/2005/8/layout/radial6"/>
    <dgm:cxn modelId="{D0E740EA-DEAB-44C9-864A-2B94CE51B2F1}" srcId="{DE179FBF-E037-4C8A-9343-F56278AA6FF3}" destId="{572AD656-100B-43C2-91E7-1206B35C4A2F}" srcOrd="0" destOrd="0" parTransId="{6538F190-7698-4F8E-B25C-7F614DA07C4C}" sibTransId="{5798EFE5-CC72-41AF-B00B-DA0861AACB08}"/>
    <dgm:cxn modelId="{288D2490-E912-465F-81AF-D7698C53CBB4}" type="presOf" srcId="{F4816299-288D-420F-A86D-7EBEDF22A6D2}" destId="{7B2BF9E9-9772-498A-96CF-4ACC9FD50BC2}" srcOrd="0" destOrd="0" presId="urn:microsoft.com/office/officeart/2005/8/layout/radial6"/>
    <dgm:cxn modelId="{3FFB5A84-BBD0-4A4C-A67F-E5677339828A}" type="presOf" srcId="{572AD656-100B-43C2-91E7-1206B35C4A2F}" destId="{95DEF1AC-CD1C-48E4-BEB3-4F4A34AC5BA5}" srcOrd="0" destOrd="0" presId="urn:microsoft.com/office/officeart/2005/8/layout/radial6"/>
    <dgm:cxn modelId="{41A5E759-CEBA-4A50-A132-5547F6203FF6}" type="presOf" srcId="{4D53DF67-17D1-4B65-8EBB-A15EC71B0D6C}" destId="{31201884-CCC2-4C0C-A64E-8D3BFCA14CA1}" srcOrd="0" destOrd="0" presId="urn:microsoft.com/office/officeart/2005/8/layout/radial6"/>
    <dgm:cxn modelId="{CAB8802F-FDC8-4836-BEAC-B9BC9A72CFFC}" type="presOf" srcId="{DE179FBF-E037-4C8A-9343-F56278AA6FF3}" destId="{9B01D87F-7E0A-42BD-8309-130200000669}" srcOrd="0" destOrd="0" presId="urn:microsoft.com/office/officeart/2005/8/layout/radial6"/>
    <dgm:cxn modelId="{968AE7C5-4D4E-477B-A0C1-DDDC64CCB90B}" srcId="{6DC1D6E7-0649-40C2-8329-E808628BF585}" destId="{DE179FBF-E037-4C8A-9343-F56278AA6FF3}" srcOrd="0" destOrd="0" parTransId="{7FD243B7-3287-41E4-B2F8-F54A783CC805}" sibTransId="{219E84A8-9CFC-4605-9A16-D3E44985F72F}"/>
    <dgm:cxn modelId="{744935D9-B152-4D29-82DD-57710AD1547A}" type="presOf" srcId="{FF2080D6-2F90-45FA-AC7F-E68FF6F01C7D}" destId="{D7F9FF15-40AB-4C94-8C3B-ADFBF436CEE5}" srcOrd="0" destOrd="0" presId="urn:microsoft.com/office/officeart/2005/8/layout/radial6"/>
    <dgm:cxn modelId="{AA81C51A-73F0-43BD-9382-97D4D0B63D31}" srcId="{DE179FBF-E037-4C8A-9343-F56278AA6FF3}" destId="{FF2080D6-2F90-45FA-AC7F-E68FF6F01C7D}" srcOrd="1" destOrd="0" parTransId="{BDF4411D-0277-41E1-AE8E-74217E5FD2F8}" sibTransId="{2735B9B3-C9C9-4353-9232-A42FA78506D1}"/>
    <dgm:cxn modelId="{84F78217-C9CA-4328-8BA9-2CB5B172ACB7}" srcId="{DE179FBF-E037-4C8A-9343-F56278AA6FF3}" destId="{F4816299-288D-420F-A86D-7EBEDF22A6D2}" srcOrd="2" destOrd="0" parTransId="{25962438-7E72-4AA5-B7EA-2E49927384E1}" sibTransId="{DD6C98D7-9BE0-41BE-B242-886695360F87}"/>
    <dgm:cxn modelId="{38526FFC-86BF-4105-ACAF-9E6B6B8E7C51}" type="presOf" srcId="{DD6C98D7-9BE0-41BE-B242-886695360F87}" destId="{BA20ECFD-DFCC-4DB6-8A62-2FF810B2DEE1}" srcOrd="0" destOrd="0" presId="urn:microsoft.com/office/officeart/2005/8/layout/radial6"/>
    <dgm:cxn modelId="{B99F33B7-23D1-4AFF-8F4E-7CBF58A2F3AE}" type="presParOf" srcId="{0C0A41F9-1833-4E08-A373-1D8E0699624F}" destId="{9B01D87F-7E0A-42BD-8309-130200000669}" srcOrd="0" destOrd="0" presId="urn:microsoft.com/office/officeart/2005/8/layout/radial6"/>
    <dgm:cxn modelId="{34BAD1FF-2B35-4734-ACF9-A70F541439ED}" type="presParOf" srcId="{0C0A41F9-1833-4E08-A373-1D8E0699624F}" destId="{95DEF1AC-CD1C-48E4-BEB3-4F4A34AC5BA5}" srcOrd="1" destOrd="0" presId="urn:microsoft.com/office/officeart/2005/8/layout/radial6"/>
    <dgm:cxn modelId="{A2CEEF01-9874-4B6C-8993-881713FAE40C}" type="presParOf" srcId="{0C0A41F9-1833-4E08-A373-1D8E0699624F}" destId="{D034863F-2692-462E-A764-5309AC7D2A87}" srcOrd="2" destOrd="0" presId="urn:microsoft.com/office/officeart/2005/8/layout/radial6"/>
    <dgm:cxn modelId="{60EA1C88-4972-4B9E-9BC7-3225CD88565C}" type="presParOf" srcId="{0C0A41F9-1833-4E08-A373-1D8E0699624F}" destId="{CFF49E60-4655-4034-B4ED-29490AB2717E}" srcOrd="3" destOrd="0" presId="urn:microsoft.com/office/officeart/2005/8/layout/radial6"/>
    <dgm:cxn modelId="{57D74DB4-CB4A-48CF-BCC3-A02C4EDAE282}" type="presParOf" srcId="{0C0A41F9-1833-4E08-A373-1D8E0699624F}" destId="{D7F9FF15-40AB-4C94-8C3B-ADFBF436CEE5}" srcOrd="4" destOrd="0" presId="urn:microsoft.com/office/officeart/2005/8/layout/radial6"/>
    <dgm:cxn modelId="{BCA41BD5-8DFE-4978-A830-CA19C321C5F6}" type="presParOf" srcId="{0C0A41F9-1833-4E08-A373-1D8E0699624F}" destId="{80857556-D157-46A5-9F5E-27B5F1D391B9}" srcOrd="5" destOrd="0" presId="urn:microsoft.com/office/officeart/2005/8/layout/radial6"/>
    <dgm:cxn modelId="{16381732-527F-4956-8944-5AA3736A76CF}" type="presParOf" srcId="{0C0A41F9-1833-4E08-A373-1D8E0699624F}" destId="{EAD1C2F7-2413-466D-9F81-2912E322B5A6}" srcOrd="6" destOrd="0" presId="urn:microsoft.com/office/officeart/2005/8/layout/radial6"/>
    <dgm:cxn modelId="{43520DDF-82E7-4265-B41A-428F83144F39}" type="presParOf" srcId="{0C0A41F9-1833-4E08-A373-1D8E0699624F}" destId="{7B2BF9E9-9772-498A-96CF-4ACC9FD50BC2}" srcOrd="7" destOrd="0" presId="urn:microsoft.com/office/officeart/2005/8/layout/radial6"/>
    <dgm:cxn modelId="{D3106279-4EEA-4AC8-B28C-211A04030FBE}" type="presParOf" srcId="{0C0A41F9-1833-4E08-A373-1D8E0699624F}" destId="{A47CE041-C566-4446-899A-6438EB4BFDE5}" srcOrd="8" destOrd="0" presId="urn:microsoft.com/office/officeart/2005/8/layout/radial6"/>
    <dgm:cxn modelId="{811F1200-FC83-4AF7-80D4-AEE75EBF18B8}" type="presParOf" srcId="{0C0A41F9-1833-4E08-A373-1D8E0699624F}" destId="{BA20ECFD-DFCC-4DB6-8A62-2FF810B2DEE1}" srcOrd="9" destOrd="0" presId="urn:microsoft.com/office/officeart/2005/8/layout/radial6"/>
    <dgm:cxn modelId="{879A2EBE-BA6A-4387-A60D-34FAA0D57A7A}" type="presParOf" srcId="{0C0A41F9-1833-4E08-A373-1D8E0699624F}" destId="{D35FDA7E-7815-4AF6-B9F9-97242589FFBA}" srcOrd="10" destOrd="0" presId="urn:microsoft.com/office/officeart/2005/8/layout/radial6"/>
    <dgm:cxn modelId="{4359CBF8-2F3B-4238-958E-FB4F00384D51}" type="presParOf" srcId="{0C0A41F9-1833-4E08-A373-1D8E0699624F}" destId="{7F54145C-CED1-4793-996D-E565B1790363}" srcOrd="11" destOrd="0" presId="urn:microsoft.com/office/officeart/2005/8/layout/radial6"/>
    <dgm:cxn modelId="{DB24D246-CBE0-40ED-A969-142F677DAB69}" type="presParOf" srcId="{0C0A41F9-1833-4E08-A373-1D8E0699624F}" destId="{31201884-CCC2-4C0C-A64E-8D3BFCA14CA1}" srcOrd="12" destOrd="0" presId="urn:microsoft.com/office/officeart/2005/8/layout/radial6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F47DA6-B373-4556-AFDD-FBF813C78C7E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F8E5367-330C-4EDD-8B99-DBFFC3E3F966}">
      <dgm:prSet phldrT="[Texto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2400" dirty="0" smtClean="0"/>
            <a:t>Ajedrez, Dominó Cartas, Damas….</a:t>
          </a:r>
        </a:p>
      </dgm:t>
    </dgm:pt>
    <dgm:pt modelId="{AE480EEC-8721-4417-9E87-B0260581321F}" type="parTrans" cxnId="{C0C8C4D3-A1B7-46B6-A08D-649EB888481A}">
      <dgm:prSet/>
      <dgm:spPr/>
      <dgm:t>
        <a:bodyPr/>
        <a:lstStyle/>
        <a:p>
          <a:endParaRPr lang="es-ES"/>
        </a:p>
      </dgm:t>
    </dgm:pt>
    <dgm:pt modelId="{67178F00-4656-4115-B3FF-B57595FE7746}" type="sibTrans" cxnId="{C0C8C4D3-A1B7-46B6-A08D-649EB888481A}">
      <dgm:prSet/>
      <dgm:spPr/>
      <dgm:t>
        <a:bodyPr/>
        <a:lstStyle/>
        <a:p>
          <a:endParaRPr lang="es-ES"/>
        </a:p>
      </dgm:t>
    </dgm:pt>
    <dgm:pt modelId="{675890EC-3C48-4429-B668-3466DB79B933}">
      <dgm:prSet phldrT="[Texto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2000" dirty="0" smtClean="0"/>
            <a:t>Pensar</a:t>
          </a:r>
        </a:p>
        <a:p>
          <a:r>
            <a:rPr lang="es-ES" sz="2000" dirty="0" smtClean="0"/>
            <a:t>Meditar y Razonar</a:t>
          </a:r>
          <a:endParaRPr lang="es-ES" sz="2000" dirty="0"/>
        </a:p>
      </dgm:t>
    </dgm:pt>
    <dgm:pt modelId="{EC2F6134-1F0B-4DE5-8A36-2FD6F74511CB}" type="parTrans" cxnId="{E15D5DA2-F1FC-4F68-ABAB-8FF29250F61F}">
      <dgm:prSet/>
      <dgm:spPr/>
      <dgm:t>
        <a:bodyPr/>
        <a:lstStyle/>
        <a:p>
          <a:endParaRPr lang="es-ES"/>
        </a:p>
      </dgm:t>
    </dgm:pt>
    <dgm:pt modelId="{680EBFFC-E834-4F3F-A346-CB8F77672CD0}" type="sibTrans" cxnId="{E15D5DA2-F1FC-4F68-ABAB-8FF29250F61F}">
      <dgm:prSet/>
      <dgm:spPr/>
      <dgm:t>
        <a:bodyPr/>
        <a:lstStyle/>
        <a:p>
          <a:endParaRPr lang="es-ES"/>
        </a:p>
      </dgm:t>
    </dgm:pt>
    <dgm:pt modelId="{B5B98A89-E49C-478A-A201-62F7629E3BFC}" type="pres">
      <dgm:prSet presAssocID="{4AF47DA6-B373-4556-AFDD-FBF813C78C7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FEFC184-DC20-43B5-A193-3E54C7B51533}" type="pres">
      <dgm:prSet presAssocID="{6F8E5367-330C-4EDD-8B99-DBFFC3E3F966}" presName="arrow" presStyleLbl="node1" presStyleIdx="0" presStyleCnt="2" custScaleX="40470" custRadScaleRad="175517" custRadScaleInc="-2828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3BFF6FE-4308-4FBB-8CCC-F6BD2335CE38}" type="pres">
      <dgm:prSet presAssocID="{675890EC-3C48-4429-B668-3466DB79B933}" presName="arrow" presStyleLbl="node1" presStyleIdx="1" presStyleCnt="2" custScaleX="44787" custRadScaleRad="150093" custRadScaleInc="273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B10D2C7-5126-499B-BCE1-FD56E44CAE3B}" type="presOf" srcId="{4AF47DA6-B373-4556-AFDD-FBF813C78C7E}" destId="{B5B98A89-E49C-478A-A201-62F7629E3BFC}" srcOrd="0" destOrd="0" presId="urn:microsoft.com/office/officeart/2005/8/layout/arrow5"/>
    <dgm:cxn modelId="{E15D5DA2-F1FC-4F68-ABAB-8FF29250F61F}" srcId="{4AF47DA6-B373-4556-AFDD-FBF813C78C7E}" destId="{675890EC-3C48-4429-B668-3466DB79B933}" srcOrd="1" destOrd="0" parTransId="{EC2F6134-1F0B-4DE5-8A36-2FD6F74511CB}" sibTransId="{680EBFFC-E834-4F3F-A346-CB8F77672CD0}"/>
    <dgm:cxn modelId="{B012B0DF-A156-424C-8F21-60B95BED5BB6}" type="presOf" srcId="{675890EC-3C48-4429-B668-3466DB79B933}" destId="{A3BFF6FE-4308-4FBB-8CCC-F6BD2335CE38}" srcOrd="0" destOrd="0" presId="urn:microsoft.com/office/officeart/2005/8/layout/arrow5"/>
    <dgm:cxn modelId="{C0C8C4D3-A1B7-46B6-A08D-649EB888481A}" srcId="{4AF47DA6-B373-4556-AFDD-FBF813C78C7E}" destId="{6F8E5367-330C-4EDD-8B99-DBFFC3E3F966}" srcOrd="0" destOrd="0" parTransId="{AE480EEC-8721-4417-9E87-B0260581321F}" sibTransId="{67178F00-4656-4115-B3FF-B57595FE7746}"/>
    <dgm:cxn modelId="{50989514-706B-4127-A17E-77A62CCA1F4B}" type="presOf" srcId="{6F8E5367-330C-4EDD-8B99-DBFFC3E3F966}" destId="{AFEFC184-DC20-43B5-A193-3E54C7B51533}" srcOrd="0" destOrd="0" presId="urn:microsoft.com/office/officeart/2005/8/layout/arrow5"/>
    <dgm:cxn modelId="{6782E31F-472A-4188-AC5E-395ADEF38E58}" type="presParOf" srcId="{B5B98A89-E49C-478A-A201-62F7629E3BFC}" destId="{AFEFC184-DC20-43B5-A193-3E54C7B51533}" srcOrd="0" destOrd="0" presId="urn:microsoft.com/office/officeart/2005/8/layout/arrow5"/>
    <dgm:cxn modelId="{4B2CFA57-B7F7-4AFE-8F82-1074FF2B259B}" type="presParOf" srcId="{B5B98A89-E49C-478A-A201-62F7629E3BFC}" destId="{A3BFF6FE-4308-4FBB-8CCC-F6BD2335CE38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3BAAE4-13F3-4FF4-B70A-ECBD4B30756F}" type="doc">
      <dgm:prSet loTypeId="urn:microsoft.com/office/officeart/2008/layout/PictureStrips" loCatId="list" qsTypeId="urn:microsoft.com/office/officeart/2005/8/quickstyle/simple5" qsCatId="simple" csTypeId="urn:microsoft.com/office/officeart/2005/8/colors/colorful1#2" csCatId="colorful" phldr="1"/>
      <dgm:spPr/>
      <dgm:t>
        <a:bodyPr/>
        <a:lstStyle/>
        <a:p>
          <a:endParaRPr lang="es-ES_tradnl"/>
        </a:p>
      </dgm:t>
    </dgm:pt>
    <dgm:pt modelId="{647C6149-3696-46BF-B341-683D8981613B}">
      <dgm:prSet phldrT="[Texto]"/>
      <dgm:spPr/>
      <dgm:t>
        <a:bodyPr/>
        <a:lstStyle/>
        <a:p>
          <a:pPr algn="just"/>
          <a:r>
            <a:rPr lang="es-ES_tradnl" b="1" dirty="0" smtClean="0">
              <a:latin typeface="Arial" pitchFamily="34" charset="0"/>
              <a:cs typeface="Arial" pitchFamily="34" charset="0"/>
            </a:rPr>
            <a:t>Dumazedier, J. (1964)</a:t>
          </a:r>
          <a:r>
            <a:rPr lang="es-ES_tradnl" dirty="0" smtClean="0">
              <a:latin typeface="Arial" pitchFamily="34" charset="0"/>
              <a:cs typeface="Arial" pitchFamily="34" charset="0"/>
            </a:rPr>
            <a:t>, define el ocio "como un conjunto de ocupaciones a las que el individuo puede entregarse de manera totalmente voluntaria, sea para descansar, sea para divertirse, sea para desarrollar su información o su formación desinteresada, su participación social voluntaria, tras haberse liberado de sus obligaciones profesionales, familiares y sociales".</a:t>
          </a:r>
          <a:endParaRPr lang="es-ES_tradnl" dirty="0"/>
        </a:p>
      </dgm:t>
    </dgm:pt>
    <dgm:pt modelId="{56F9BA58-D3F6-49DC-8103-7A98001C9FA5}" type="parTrans" cxnId="{65F58B8E-0409-4A96-836B-13BA786BC6DE}">
      <dgm:prSet/>
      <dgm:spPr/>
      <dgm:t>
        <a:bodyPr/>
        <a:lstStyle/>
        <a:p>
          <a:endParaRPr lang="es-ES_tradnl"/>
        </a:p>
      </dgm:t>
    </dgm:pt>
    <dgm:pt modelId="{42F2D655-2378-4EAC-9BC3-BCBA26B62356}" type="sibTrans" cxnId="{65F58B8E-0409-4A96-836B-13BA786BC6DE}">
      <dgm:prSet/>
      <dgm:spPr/>
      <dgm:t>
        <a:bodyPr/>
        <a:lstStyle/>
        <a:p>
          <a:endParaRPr lang="es-ES_tradnl"/>
        </a:p>
      </dgm:t>
    </dgm:pt>
    <dgm:pt modelId="{6E9E8E29-EBBE-485E-AE52-BE1FE48E5683}">
      <dgm:prSet phldrT="[Texto]"/>
      <dgm:spPr/>
      <dgm:t>
        <a:bodyPr/>
        <a:lstStyle/>
        <a:p>
          <a:pPr algn="just"/>
          <a:r>
            <a:rPr lang="es-ES_tradnl" dirty="0" smtClean="0">
              <a:latin typeface="Arial" pitchFamily="34" charset="0"/>
              <a:cs typeface="Arial" pitchFamily="34" charset="0"/>
            </a:rPr>
            <a:t>Desde el punto de vista sociológico, el ocio se concibe como el conjunto de actividades a que puede dedicarse un individuo voluntariamente, para descansar, divertirse, desarrollar su información o dar su participación social voluntaria, después de quedar libre de sus ocupaciones, </a:t>
          </a:r>
          <a:r>
            <a:rPr lang="es-ES_tradnl" b="1" dirty="0" smtClean="0">
              <a:latin typeface="Arial" pitchFamily="34" charset="0"/>
              <a:cs typeface="Arial" pitchFamily="34" charset="0"/>
            </a:rPr>
            <a:t>Rodríguez, J.A. y Zambrana, J.M. (1987)</a:t>
          </a:r>
          <a:r>
            <a:rPr lang="es-ES_tradnl" dirty="0" smtClean="0">
              <a:latin typeface="Arial" pitchFamily="34" charset="0"/>
              <a:cs typeface="Arial" pitchFamily="34" charset="0"/>
            </a:rPr>
            <a:t>.</a:t>
          </a:r>
          <a:endParaRPr lang="es-ES_tradnl" dirty="0"/>
        </a:p>
      </dgm:t>
    </dgm:pt>
    <dgm:pt modelId="{7B1A0231-AF4F-41E1-A96D-DAE2BF6433F2}" type="parTrans" cxnId="{A6AE63B3-A311-4734-ADE9-F6F8E9EB2186}">
      <dgm:prSet/>
      <dgm:spPr/>
      <dgm:t>
        <a:bodyPr/>
        <a:lstStyle/>
        <a:p>
          <a:endParaRPr lang="es-ES_tradnl"/>
        </a:p>
      </dgm:t>
    </dgm:pt>
    <dgm:pt modelId="{DAFA9856-194F-49EB-8CFF-E463383FC91A}" type="sibTrans" cxnId="{A6AE63B3-A311-4734-ADE9-F6F8E9EB2186}">
      <dgm:prSet/>
      <dgm:spPr/>
      <dgm:t>
        <a:bodyPr/>
        <a:lstStyle/>
        <a:p>
          <a:endParaRPr lang="es-ES_tradnl"/>
        </a:p>
      </dgm:t>
    </dgm:pt>
    <dgm:pt modelId="{1933F8BC-F771-4D6D-9603-F6AD8348CD27}">
      <dgm:prSet/>
      <dgm:spPr/>
      <dgm:t>
        <a:bodyPr/>
        <a:lstStyle/>
        <a:p>
          <a:pPr algn="ctr"/>
          <a:r>
            <a:rPr lang="es-ES_tradnl" dirty="0" smtClean="0">
              <a:latin typeface="Arial" pitchFamily="34" charset="0"/>
              <a:cs typeface="Arial" pitchFamily="34" charset="0"/>
            </a:rPr>
            <a:t>Se puede definir el ocio como toda actividad formativa realizada dentro del tiempo libre, </a:t>
          </a:r>
          <a:r>
            <a:rPr lang="es-ES" b="1" dirty="0" smtClean="0">
              <a:latin typeface="Arial" pitchFamily="34" charset="0"/>
              <a:cs typeface="Arial" pitchFamily="34" charset="0"/>
            </a:rPr>
            <a:t>López, B.; Martínez, J.; </a:t>
          </a:r>
          <a:r>
            <a:rPr lang="es-ES" b="1" dirty="0" err="1" smtClean="0">
              <a:latin typeface="Arial" pitchFamily="34" charset="0"/>
              <a:cs typeface="Arial" pitchFamily="34" charset="0"/>
            </a:rPr>
            <a:t>Menchen</a:t>
          </a:r>
          <a:r>
            <a:rPr lang="es-ES" b="1" dirty="0" smtClean="0">
              <a:latin typeface="Arial" pitchFamily="34" charset="0"/>
              <a:cs typeface="Arial" pitchFamily="34" charset="0"/>
            </a:rPr>
            <a:t>, F. y Ibáñez, R. (1982).</a:t>
          </a:r>
          <a:r>
            <a:rPr lang="es-ES" dirty="0" smtClean="0">
              <a:latin typeface="Arial" pitchFamily="34" charset="0"/>
              <a:cs typeface="Arial" pitchFamily="34" charset="0"/>
            </a:rPr>
            <a:t> </a:t>
          </a:r>
          <a:r>
            <a:rPr lang="es-ES_tradnl" dirty="0" smtClean="0">
              <a:latin typeface="Arial" pitchFamily="34" charset="0"/>
              <a:cs typeface="Arial" pitchFamily="34" charset="0"/>
            </a:rPr>
            <a:t>.</a:t>
          </a:r>
          <a:endParaRPr lang="es-ES" dirty="0">
            <a:latin typeface="Arial" pitchFamily="34" charset="0"/>
            <a:cs typeface="Arial" pitchFamily="34" charset="0"/>
          </a:endParaRPr>
        </a:p>
      </dgm:t>
    </dgm:pt>
    <dgm:pt modelId="{2F80A981-69C0-4411-9B34-D6BF68C657F6}" type="parTrans" cxnId="{72C5669E-C445-4BB8-B178-E4E4A0C935EA}">
      <dgm:prSet/>
      <dgm:spPr/>
      <dgm:t>
        <a:bodyPr/>
        <a:lstStyle/>
        <a:p>
          <a:endParaRPr lang="es-ES_tradnl"/>
        </a:p>
      </dgm:t>
    </dgm:pt>
    <dgm:pt modelId="{D213595B-9F69-429B-AF02-072D4FEC820E}" type="sibTrans" cxnId="{72C5669E-C445-4BB8-B178-E4E4A0C935EA}">
      <dgm:prSet/>
      <dgm:spPr/>
      <dgm:t>
        <a:bodyPr/>
        <a:lstStyle/>
        <a:p>
          <a:endParaRPr lang="es-ES_tradnl"/>
        </a:p>
      </dgm:t>
    </dgm:pt>
    <dgm:pt modelId="{F3232135-9B34-4C3E-892C-7112FB0B1E02}">
      <dgm:prSet/>
      <dgm:spPr/>
      <dgm:t>
        <a:bodyPr/>
        <a:lstStyle/>
        <a:p>
          <a:pPr algn="ctr"/>
          <a:r>
            <a:rPr lang="es-ES" dirty="0" smtClean="0">
              <a:latin typeface="Arial" pitchFamily="34" charset="0"/>
              <a:cs typeface="Arial" pitchFamily="34" charset="0"/>
            </a:rPr>
            <a:t>Según </a:t>
          </a:r>
          <a:r>
            <a:rPr lang="es-ES" b="1" dirty="0" smtClean="0">
              <a:latin typeface="Arial" pitchFamily="34" charset="0"/>
              <a:cs typeface="Arial" pitchFamily="34" charset="0"/>
            </a:rPr>
            <a:t>Manuel Cuenca (2000), </a:t>
          </a:r>
          <a:r>
            <a:rPr lang="es-ES" dirty="0" smtClean="0">
              <a:latin typeface="Arial" pitchFamily="34" charset="0"/>
              <a:cs typeface="Arial" pitchFamily="34" charset="0"/>
            </a:rPr>
            <a:t>el ocio surge cuando se realizan las actividades satisfactorias y gratificantes que posibilita el tiempo liberado, de forma libre, decididas por uno mismo y gestionadas autónomamente </a:t>
          </a:r>
        </a:p>
      </dgm:t>
    </dgm:pt>
    <dgm:pt modelId="{7E4903D1-1310-4B5A-8471-5CE4768AD5E4}" type="parTrans" cxnId="{DE59AA0B-5D7B-4FF3-8D60-5B8D585F0DF2}">
      <dgm:prSet/>
      <dgm:spPr/>
      <dgm:t>
        <a:bodyPr/>
        <a:lstStyle/>
        <a:p>
          <a:endParaRPr lang="es-ES_tradnl"/>
        </a:p>
      </dgm:t>
    </dgm:pt>
    <dgm:pt modelId="{F75316EA-D100-4A97-A7C9-B80F8AF779F6}" type="sibTrans" cxnId="{DE59AA0B-5D7B-4FF3-8D60-5B8D585F0DF2}">
      <dgm:prSet/>
      <dgm:spPr/>
      <dgm:t>
        <a:bodyPr/>
        <a:lstStyle/>
        <a:p>
          <a:endParaRPr lang="es-ES_tradnl"/>
        </a:p>
      </dgm:t>
    </dgm:pt>
    <dgm:pt modelId="{E93A5454-BC38-4C66-8020-9E0088447FE3}" type="pres">
      <dgm:prSet presAssocID="{E43BAAE4-13F3-4FF4-B70A-ECBD4B30756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79724D4-8FED-4629-88D8-80597A0283EB}" type="pres">
      <dgm:prSet presAssocID="{647C6149-3696-46BF-B341-683D8981613B}" presName="composite" presStyleCnt="0"/>
      <dgm:spPr/>
    </dgm:pt>
    <dgm:pt modelId="{EDD1955A-94A1-4839-B514-9F49DCBC48A1}" type="pres">
      <dgm:prSet presAssocID="{647C6149-3696-46BF-B341-683D8981613B}" presName="rect1" presStyleLbl="trAlignAcc1" presStyleIdx="0" presStyleCnt="4" custScaleY="218269" custLinFactNeighborX="3108" custLinFactNeighborY="-3988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6573F52-11CD-4AE7-AF25-D1E8E199BB8B}" type="pres">
      <dgm:prSet presAssocID="{647C6149-3696-46BF-B341-683D8981613B}" presName="rect2" presStyleLbl="fgImgPlace1" presStyleIdx="0" presStyleCnt="4" custScaleX="150682" custScaleY="181265" custLinFactNeighborX="61854" custLinFactNeighborY="-3556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S_tradnl"/>
        </a:p>
      </dgm:t>
    </dgm:pt>
    <dgm:pt modelId="{2A8C270F-D9AD-44A9-A926-8AAFBFD8B6E3}" type="pres">
      <dgm:prSet presAssocID="{42F2D655-2378-4EAC-9BC3-BCBA26B62356}" presName="sibTrans" presStyleCnt="0"/>
      <dgm:spPr/>
    </dgm:pt>
    <dgm:pt modelId="{01E1AB5F-C849-4795-82BD-AE76C362DF02}" type="pres">
      <dgm:prSet presAssocID="{6E9E8E29-EBBE-485E-AE52-BE1FE48E5683}" presName="composite" presStyleCnt="0"/>
      <dgm:spPr/>
    </dgm:pt>
    <dgm:pt modelId="{3A3E9A03-20B5-404D-8897-D4F8B65DED66}" type="pres">
      <dgm:prSet presAssocID="{6E9E8E29-EBBE-485E-AE52-BE1FE48E5683}" presName="rect1" presStyleLbl="trAlignAcc1" presStyleIdx="1" presStyleCnt="4" custScaleY="227377" custLinFactNeighborX="-1110" custLinFactNeighborY="-6840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312E35-8BCB-4630-BCA5-F047B94CCC2C}" type="pres">
      <dgm:prSet presAssocID="{6E9E8E29-EBBE-485E-AE52-BE1FE48E5683}" presName="rect2" presStyleLbl="fgImgPlace1" presStyleIdx="1" presStyleCnt="4" custScaleX="84503" custScaleY="158799" custLinFactNeighborX="13973" custLinFactNeighborY="-322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ES_tradnl"/>
        </a:p>
      </dgm:t>
    </dgm:pt>
    <dgm:pt modelId="{ACFFFB32-3363-415C-9B93-BA94B1C2729B}" type="pres">
      <dgm:prSet presAssocID="{DAFA9856-194F-49EB-8CFF-E463383FC91A}" presName="sibTrans" presStyleCnt="0"/>
      <dgm:spPr/>
    </dgm:pt>
    <dgm:pt modelId="{3731C321-23A4-4675-A9A6-ADB49C594FE9}" type="pres">
      <dgm:prSet presAssocID="{1933F8BC-F771-4D6D-9603-F6AD8348CD27}" presName="composite" presStyleCnt="0"/>
      <dgm:spPr/>
    </dgm:pt>
    <dgm:pt modelId="{941B27B6-51EA-4C21-A0D8-930E398D7B3F}" type="pres">
      <dgm:prSet presAssocID="{1933F8BC-F771-4D6D-9603-F6AD8348CD27}" presName="rect1" presStyleLbl="trAlignAcc1" presStyleIdx="2" presStyleCnt="4" custScaleY="17083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C8D9D94-A15B-4F42-911F-7AE468ED38E1}" type="pres">
      <dgm:prSet presAssocID="{1933F8BC-F771-4D6D-9603-F6AD8348CD27}" presName="rect2" presStyleLbl="fgImgPlace1" presStyleIdx="2" presStyleCnt="4" custScaleX="144553" custScaleY="146942" custLinFactNeighborX="-7643" custLinFactNeighborY="4420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s-ES_tradnl"/>
        </a:p>
      </dgm:t>
    </dgm:pt>
    <dgm:pt modelId="{80F18056-453C-4E53-9A0B-255300305CFD}" type="pres">
      <dgm:prSet presAssocID="{D213595B-9F69-429B-AF02-072D4FEC820E}" presName="sibTrans" presStyleCnt="0"/>
      <dgm:spPr/>
    </dgm:pt>
    <dgm:pt modelId="{52FEAEEE-4A1A-459A-A949-8C9D43C35EF1}" type="pres">
      <dgm:prSet presAssocID="{F3232135-9B34-4C3E-892C-7112FB0B1E02}" presName="composite" presStyleCnt="0"/>
      <dgm:spPr/>
    </dgm:pt>
    <dgm:pt modelId="{60DC1D79-87E3-4384-9711-4B5C6BADF95C}" type="pres">
      <dgm:prSet presAssocID="{F3232135-9B34-4C3E-892C-7112FB0B1E02}" presName="rect1" presStyleLbl="trAlignAcc1" presStyleIdx="3" presStyleCnt="4" custScaleY="15906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4804C65-6497-4545-A277-5EF32D91FD4B}" type="pres">
      <dgm:prSet presAssocID="{F3232135-9B34-4C3E-892C-7112FB0B1E02}" presName="rect2" presStyleLbl="fgImgPlace1" presStyleIdx="3" presStyleCnt="4" custLinFactNeighborX="13973" custLinFactNeighborY="9332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72C5669E-C445-4BB8-B178-E4E4A0C935EA}" srcId="{E43BAAE4-13F3-4FF4-B70A-ECBD4B30756F}" destId="{1933F8BC-F771-4D6D-9603-F6AD8348CD27}" srcOrd="2" destOrd="0" parTransId="{2F80A981-69C0-4411-9B34-D6BF68C657F6}" sibTransId="{D213595B-9F69-429B-AF02-072D4FEC820E}"/>
    <dgm:cxn modelId="{DE59AA0B-5D7B-4FF3-8D60-5B8D585F0DF2}" srcId="{E43BAAE4-13F3-4FF4-B70A-ECBD4B30756F}" destId="{F3232135-9B34-4C3E-892C-7112FB0B1E02}" srcOrd="3" destOrd="0" parTransId="{7E4903D1-1310-4B5A-8471-5CE4768AD5E4}" sibTransId="{F75316EA-D100-4A97-A7C9-B80F8AF779F6}"/>
    <dgm:cxn modelId="{F6AA2F4C-2DDF-41AF-9981-B604C258EE62}" type="presOf" srcId="{F3232135-9B34-4C3E-892C-7112FB0B1E02}" destId="{60DC1D79-87E3-4384-9711-4B5C6BADF95C}" srcOrd="0" destOrd="0" presId="urn:microsoft.com/office/officeart/2008/layout/PictureStrips"/>
    <dgm:cxn modelId="{F65B40FF-CB6E-4718-BB81-C51305836D51}" type="presOf" srcId="{647C6149-3696-46BF-B341-683D8981613B}" destId="{EDD1955A-94A1-4839-B514-9F49DCBC48A1}" srcOrd="0" destOrd="0" presId="urn:microsoft.com/office/officeart/2008/layout/PictureStrips"/>
    <dgm:cxn modelId="{65F58B8E-0409-4A96-836B-13BA786BC6DE}" srcId="{E43BAAE4-13F3-4FF4-B70A-ECBD4B30756F}" destId="{647C6149-3696-46BF-B341-683D8981613B}" srcOrd="0" destOrd="0" parTransId="{56F9BA58-D3F6-49DC-8103-7A98001C9FA5}" sibTransId="{42F2D655-2378-4EAC-9BC3-BCBA26B62356}"/>
    <dgm:cxn modelId="{A6AE63B3-A311-4734-ADE9-F6F8E9EB2186}" srcId="{E43BAAE4-13F3-4FF4-B70A-ECBD4B30756F}" destId="{6E9E8E29-EBBE-485E-AE52-BE1FE48E5683}" srcOrd="1" destOrd="0" parTransId="{7B1A0231-AF4F-41E1-A96D-DAE2BF6433F2}" sibTransId="{DAFA9856-194F-49EB-8CFF-E463383FC91A}"/>
    <dgm:cxn modelId="{A14A3E7A-2903-431C-B210-51E5F7AE26CD}" type="presOf" srcId="{E43BAAE4-13F3-4FF4-B70A-ECBD4B30756F}" destId="{E93A5454-BC38-4C66-8020-9E0088447FE3}" srcOrd="0" destOrd="0" presId="urn:microsoft.com/office/officeart/2008/layout/PictureStrips"/>
    <dgm:cxn modelId="{FB3C25F6-53BC-468C-9BEB-0C584BA940D8}" type="presOf" srcId="{6E9E8E29-EBBE-485E-AE52-BE1FE48E5683}" destId="{3A3E9A03-20B5-404D-8897-D4F8B65DED66}" srcOrd="0" destOrd="0" presId="urn:microsoft.com/office/officeart/2008/layout/PictureStrips"/>
    <dgm:cxn modelId="{4BB4527E-ECDD-4A2C-9D3A-3529EDCEBB90}" type="presOf" srcId="{1933F8BC-F771-4D6D-9603-F6AD8348CD27}" destId="{941B27B6-51EA-4C21-A0D8-930E398D7B3F}" srcOrd="0" destOrd="0" presId="urn:microsoft.com/office/officeart/2008/layout/PictureStrips"/>
    <dgm:cxn modelId="{CE771CDB-CA63-464B-9960-A314EA94EE81}" type="presParOf" srcId="{E93A5454-BC38-4C66-8020-9E0088447FE3}" destId="{579724D4-8FED-4629-88D8-80597A0283EB}" srcOrd="0" destOrd="0" presId="urn:microsoft.com/office/officeart/2008/layout/PictureStrips"/>
    <dgm:cxn modelId="{C60B8516-B239-4806-B868-26333A552219}" type="presParOf" srcId="{579724D4-8FED-4629-88D8-80597A0283EB}" destId="{EDD1955A-94A1-4839-B514-9F49DCBC48A1}" srcOrd="0" destOrd="0" presId="urn:microsoft.com/office/officeart/2008/layout/PictureStrips"/>
    <dgm:cxn modelId="{DCECB0B3-59F0-417C-A51F-E594B9C9E986}" type="presParOf" srcId="{579724D4-8FED-4629-88D8-80597A0283EB}" destId="{66573F52-11CD-4AE7-AF25-D1E8E199BB8B}" srcOrd="1" destOrd="0" presId="urn:microsoft.com/office/officeart/2008/layout/PictureStrips"/>
    <dgm:cxn modelId="{036DBCA7-143A-4AE6-8827-B4FCB1BD23DA}" type="presParOf" srcId="{E93A5454-BC38-4C66-8020-9E0088447FE3}" destId="{2A8C270F-D9AD-44A9-A926-8AAFBFD8B6E3}" srcOrd="1" destOrd="0" presId="urn:microsoft.com/office/officeart/2008/layout/PictureStrips"/>
    <dgm:cxn modelId="{2F08F00E-B4BE-48AE-8C58-41BA5913F11C}" type="presParOf" srcId="{E93A5454-BC38-4C66-8020-9E0088447FE3}" destId="{01E1AB5F-C849-4795-82BD-AE76C362DF02}" srcOrd="2" destOrd="0" presId="urn:microsoft.com/office/officeart/2008/layout/PictureStrips"/>
    <dgm:cxn modelId="{8EB89E1E-5A7D-47E1-BFC6-E3D9D428944B}" type="presParOf" srcId="{01E1AB5F-C849-4795-82BD-AE76C362DF02}" destId="{3A3E9A03-20B5-404D-8897-D4F8B65DED66}" srcOrd="0" destOrd="0" presId="urn:microsoft.com/office/officeart/2008/layout/PictureStrips"/>
    <dgm:cxn modelId="{DECA884B-9687-4284-A9D3-7D999289E1CC}" type="presParOf" srcId="{01E1AB5F-C849-4795-82BD-AE76C362DF02}" destId="{35312E35-8BCB-4630-BCA5-F047B94CCC2C}" srcOrd="1" destOrd="0" presId="urn:microsoft.com/office/officeart/2008/layout/PictureStrips"/>
    <dgm:cxn modelId="{CB328DA8-A292-40C7-AB8E-14AA52EEEC0A}" type="presParOf" srcId="{E93A5454-BC38-4C66-8020-9E0088447FE3}" destId="{ACFFFB32-3363-415C-9B93-BA94B1C2729B}" srcOrd="3" destOrd="0" presId="urn:microsoft.com/office/officeart/2008/layout/PictureStrips"/>
    <dgm:cxn modelId="{51469C49-6FB2-49E7-8180-42DE55A09F7C}" type="presParOf" srcId="{E93A5454-BC38-4C66-8020-9E0088447FE3}" destId="{3731C321-23A4-4675-A9A6-ADB49C594FE9}" srcOrd="4" destOrd="0" presId="urn:microsoft.com/office/officeart/2008/layout/PictureStrips"/>
    <dgm:cxn modelId="{573CB423-C5FE-4617-BF62-A3CFA25B0594}" type="presParOf" srcId="{3731C321-23A4-4675-A9A6-ADB49C594FE9}" destId="{941B27B6-51EA-4C21-A0D8-930E398D7B3F}" srcOrd="0" destOrd="0" presId="urn:microsoft.com/office/officeart/2008/layout/PictureStrips"/>
    <dgm:cxn modelId="{5310148C-C76C-43A1-9A18-047039BCDDF1}" type="presParOf" srcId="{3731C321-23A4-4675-A9A6-ADB49C594FE9}" destId="{0C8D9D94-A15B-4F42-911F-7AE468ED38E1}" srcOrd="1" destOrd="0" presId="urn:microsoft.com/office/officeart/2008/layout/PictureStrips"/>
    <dgm:cxn modelId="{7E2E32D7-49BB-4009-B80D-1101238BDAF0}" type="presParOf" srcId="{E93A5454-BC38-4C66-8020-9E0088447FE3}" destId="{80F18056-453C-4E53-9A0B-255300305CFD}" srcOrd="5" destOrd="0" presId="urn:microsoft.com/office/officeart/2008/layout/PictureStrips"/>
    <dgm:cxn modelId="{05DD9939-526F-42CF-8B28-5CA6CFF0F95F}" type="presParOf" srcId="{E93A5454-BC38-4C66-8020-9E0088447FE3}" destId="{52FEAEEE-4A1A-459A-A949-8C9D43C35EF1}" srcOrd="6" destOrd="0" presId="urn:microsoft.com/office/officeart/2008/layout/PictureStrips"/>
    <dgm:cxn modelId="{B1DB1355-BBDF-4359-BD7E-9C0602512D6E}" type="presParOf" srcId="{52FEAEEE-4A1A-459A-A949-8C9D43C35EF1}" destId="{60DC1D79-87E3-4384-9711-4B5C6BADF95C}" srcOrd="0" destOrd="0" presId="urn:microsoft.com/office/officeart/2008/layout/PictureStrips"/>
    <dgm:cxn modelId="{2A1E3F49-38AA-41B9-B195-00F40BA70CAB}" type="presParOf" srcId="{52FEAEEE-4A1A-459A-A949-8C9D43C35EF1}" destId="{14804C65-6497-4545-A277-5EF32D91FD4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0B4D765-A9BF-4C14-9227-64A33F2BF032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_tradnl"/>
        </a:p>
      </dgm:t>
    </dgm:pt>
    <dgm:pt modelId="{89974A49-83E7-431F-862D-9A1B340F7AC4}">
      <dgm:prSet phldrT="[Texto]"/>
      <dgm:spPr/>
      <dgm:t>
        <a:bodyPr/>
        <a:lstStyle/>
        <a:p>
          <a:r>
            <a:rPr lang="es-ES" dirty="0" smtClean="0"/>
            <a:t>La Recreación se define como «actividades que se realizan en el ocio»</a:t>
          </a:r>
          <a:endParaRPr lang="es-ES_tradnl" dirty="0"/>
        </a:p>
      </dgm:t>
    </dgm:pt>
    <dgm:pt modelId="{BB2A9A78-CC99-4E4B-890B-B10B0E2FEED2}" type="parTrans" cxnId="{652F42A8-F07F-44AD-A622-8EE5032FA854}">
      <dgm:prSet/>
      <dgm:spPr/>
      <dgm:t>
        <a:bodyPr/>
        <a:lstStyle/>
        <a:p>
          <a:endParaRPr lang="es-ES_tradnl"/>
        </a:p>
      </dgm:t>
    </dgm:pt>
    <dgm:pt modelId="{E178C5FC-DBA6-4D92-A93D-076725DE0756}" type="sibTrans" cxnId="{652F42A8-F07F-44AD-A622-8EE5032FA854}">
      <dgm:prSet/>
      <dgm:spPr/>
      <dgm:t>
        <a:bodyPr/>
        <a:lstStyle/>
        <a:p>
          <a:endParaRPr lang="es-ES_tradnl"/>
        </a:p>
      </dgm:t>
    </dgm:pt>
    <dgm:pt modelId="{A522D9CC-F3B3-47B8-AC69-6935A36DF3D5}">
      <dgm:prSet phldrT="[Texto]"/>
      <dgm:spPr/>
      <dgm:t>
        <a:bodyPr/>
        <a:lstStyle/>
        <a:p>
          <a:endParaRPr lang="es-ES_tradnl" dirty="0"/>
        </a:p>
      </dgm:t>
    </dgm:pt>
    <dgm:pt modelId="{4F000CFC-F7A7-4C71-B55D-CC31973497E1}" type="parTrans" cxnId="{58FCBE17-9C8A-425C-B2C2-313B1A322646}">
      <dgm:prSet/>
      <dgm:spPr/>
      <dgm:t>
        <a:bodyPr/>
        <a:lstStyle/>
        <a:p>
          <a:endParaRPr lang="es-ES_tradnl"/>
        </a:p>
      </dgm:t>
    </dgm:pt>
    <dgm:pt modelId="{CE01BE7D-A991-42FD-ABBA-7CAA44182BF0}" type="sibTrans" cxnId="{58FCBE17-9C8A-425C-B2C2-313B1A322646}">
      <dgm:prSet/>
      <dgm:spPr/>
      <dgm:t>
        <a:bodyPr/>
        <a:lstStyle/>
        <a:p>
          <a:endParaRPr lang="es-ES_tradnl"/>
        </a:p>
      </dgm:t>
    </dgm:pt>
    <dgm:pt modelId="{AE42B856-66D5-4DE7-BA0E-E17AAE02070C}">
      <dgm:prSet/>
      <dgm:spPr/>
      <dgm:t>
        <a:bodyPr/>
        <a:lstStyle/>
        <a:p>
          <a:r>
            <a:rPr lang="es-ES" smtClean="0"/>
            <a:t>Ocio se define como un tipo de actividad humana caracterizado de manera simultánea por la libertad y el placer.</a:t>
          </a:r>
          <a:endParaRPr lang="es-ES" dirty="0" smtClean="0"/>
        </a:p>
      </dgm:t>
    </dgm:pt>
    <dgm:pt modelId="{202A8D33-2E6A-4A44-8AAE-F5FD027A919B}" type="parTrans" cxnId="{E982B26E-D4CE-4816-BC58-7B60B8B8DAC6}">
      <dgm:prSet/>
      <dgm:spPr/>
      <dgm:t>
        <a:bodyPr/>
        <a:lstStyle/>
        <a:p>
          <a:endParaRPr lang="es-ES_tradnl"/>
        </a:p>
      </dgm:t>
    </dgm:pt>
    <dgm:pt modelId="{5D77D824-85FB-4FF6-96AB-218E4184ED7F}" type="sibTrans" cxnId="{E982B26E-D4CE-4816-BC58-7B60B8B8DAC6}">
      <dgm:prSet/>
      <dgm:spPr/>
      <dgm:t>
        <a:bodyPr/>
        <a:lstStyle/>
        <a:p>
          <a:endParaRPr lang="es-ES_tradnl"/>
        </a:p>
      </dgm:t>
    </dgm:pt>
    <dgm:pt modelId="{AB34C9BD-F72C-44C6-8EEF-70B25E7F2540}" type="pres">
      <dgm:prSet presAssocID="{20B4D765-A9BF-4C14-9227-64A33F2BF0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6F7A772B-EACE-4FA8-A977-4555F7BE2318}" type="pres">
      <dgm:prSet presAssocID="{89974A49-83E7-431F-862D-9A1B340F7AC4}" presName="parentText" presStyleLbl="node1" presStyleIdx="0" presStyleCnt="2" custScaleY="94288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889F76F-CDEE-4293-ADC2-2113A597FC5C}" type="pres">
      <dgm:prSet presAssocID="{89974A49-83E7-431F-862D-9A1B340F7AC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2A36440-656F-4CD4-8230-E17C0F5D131D}" type="pres">
      <dgm:prSet presAssocID="{AE42B856-66D5-4DE7-BA0E-E17AAE02070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B1D2DD3C-B220-4543-B9AA-0735E42B6701}" type="presOf" srcId="{AE42B856-66D5-4DE7-BA0E-E17AAE02070C}" destId="{42A36440-656F-4CD4-8230-E17C0F5D131D}" srcOrd="0" destOrd="0" presId="urn:microsoft.com/office/officeart/2005/8/layout/vList2"/>
    <dgm:cxn modelId="{58FCBE17-9C8A-425C-B2C2-313B1A322646}" srcId="{89974A49-83E7-431F-862D-9A1B340F7AC4}" destId="{A522D9CC-F3B3-47B8-AC69-6935A36DF3D5}" srcOrd="0" destOrd="0" parTransId="{4F000CFC-F7A7-4C71-B55D-CC31973497E1}" sibTransId="{CE01BE7D-A991-42FD-ABBA-7CAA44182BF0}"/>
    <dgm:cxn modelId="{652F42A8-F07F-44AD-A622-8EE5032FA854}" srcId="{20B4D765-A9BF-4C14-9227-64A33F2BF032}" destId="{89974A49-83E7-431F-862D-9A1B340F7AC4}" srcOrd="0" destOrd="0" parTransId="{BB2A9A78-CC99-4E4B-890B-B10B0E2FEED2}" sibTransId="{E178C5FC-DBA6-4D92-A93D-076725DE0756}"/>
    <dgm:cxn modelId="{044EE1EF-8DDC-4A3A-87D6-6A30BC1B0FAD}" type="presOf" srcId="{A522D9CC-F3B3-47B8-AC69-6935A36DF3D5}" destId="{A889F76F-CDEE-4293-ADC2-2113A597FC5C}" srcOrd="0" destOrd="0" presId="urn:microsoft.com/office/officeart/2005/8/layout/vList2"/>
    <dgm:cxn modelId="{E33329FE-F476-4C4D-9294-FFA1260E0D6D}" type="presOf" srcId="{89974A49-83E7-431F-862D-9A1B340F7AC4}" destId="{6F7A772B-EACE-4FA8-A977-4555F7BE2318}" srcOrd="0" destOrd="0" presId="urn:microsoft.com/office/officeart/2005/8/layout/vList2"/>
    <dgm:cxn modelId="{E982B26E-D4CE-4816-BC58-7B60B8B8DAC6}" srcId="{20B4D765-A9BF-4C14-9227-64A33F2BF032}" destId="{AE42B856-66D5-4DE7-BA0E-E17AAE02070C}" srcOrd="1" destOrd="0" parTransId="{202A8D33-2E6A-4A44-8AAE-F5FD027A919B}" sibTransId="{5D77D824-85FB-4FF6-96AB-218E4184ED7F}"/>
    <dgm:cxn modelId="{F80C8E37-92BF-4137-A404-9D11731361E1}" type="presOf" srcId="{20B4D765-A9BF-4C14-9227-64A33F2BF032}" destId="{AB34C9BD-F72C-44C6-8EEF-70B25E7F2540}" srcOrd="0" destOrd="0" presId="urn:microsoft.com/office/officeart/2005/8/layout/vList2"/>
    <dgm:cxn modelId="{8226944F-4F2B-483D-8EB0-9BB01B90463F}" type="presParOf" srcId="{AB34C9BD-F72C-44C6-8EEF-70B25E7F2540}" destId="{6F7A772B-EACE-4FA8-A977-4555F7BE2318}" srcOrd="0" destOrd="0" presId="urn:microsoft.com/office/officeart/2005/8/layout/vList2"/>
    <dgm:cxn modelId="{B52917CE-46BA-45B0-873E-E766EC8E5F77}" type="presParOf" srcId="{AB34C9BD-F72C-44C6-8EEF-70B25E7F2540}" destId="{A889F76F-CDEE-4293-ADC2-2113A597FC5C}" srcOrd="1" destOrd="0" presId="urn:microsoft.com/office/officeart/2005/8/layout/vList2"/>
    <dgm:cxn modelId="{1AEE20FD-5C68-4882-A0D5-A9FEABF62821}" type="presParOf" srcId="{AB34C9BD-F72C-44C6-8EEF-70B25E7F2540}" destId="{42A36440-656F-4CD4-8230-E17C0F5D131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94274C3-5E25-427C-BA81-7C2207803833}" type="doc">
      <dgm:prSet loTypeId="urn:microsoft.com/office/officeart/2005/8/layout/arrow3" loCatId="relationship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es-ES_tradnl"/>
        </a:p>
      </dgm:t>
    </dgm:pt>
    <dgm:pt modelId="{C4213A47-39A5-40EB-A844-A1ACB8802255}">
      <dgm:prSet phldrT="[Texto]" custT="1"/>
      <dgm:spPr/>
      <dgm:t>
        <a:bodyPr/>
        <a:lstStyle/>
        <a:p>
          <a:r>
            <a:rPr lang="es-ES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Ocio,</a:t>
          </a:r>
          <a:r>
            <a:rPr lang="es-ES" sz="2800" dirty="0" smtClean="0">
              <a:latin typeface="Arial" pitchFamily="34" charset="0"/>
              <a:cs typeface="Arial" pitchFamily="34" charset="0"/>
            </a:rPr>
            <a:t> que es el proceso general de realización de la actividad libre y placentera en la sociedad. </a:t>
          </a:r>
          <a:endParaRPr lang="es-ES_tradnl" sz="2800" dirty="0"/>
        </a:p>
      </dgm:t>
    </dgm:pt>
    <dgm:pt modelId="{840CA01A-5544-4045-8D9B-7D4980FEFEDC}" type="parTrans" cxnId="{8C2AD15C-747E-426D-A9DA-FBC0FFEE3BE5}">
      <dgm:prSet/>
      <dgm:spPr/>
      <dgm:t>
        <a:bodyPr/>
        <a:lstStyle/>
        <a:p>
          <a:endParaRPr lang="es-ES_tradnl"/>
        </a:p>
      </dgm:t>
    </dgm:pt>
    <dgm:pt modelId="{FB419431-7AE4-46B3-918A-289F426C6F3D}" type="sibTrans" cxnId="{8C2AD15C-747E-426D-A9DA-FBC0FFEE3BE5}">
      <dgm:prSet/>
      <dgm:spPr/>
      <dgm:t>
        <a:bodyPr/>
        <a:lstStyle/>
        <a:p>
          <a:endParaRPr lang="es-ES_tradnl"/>
        </a:p>
      </dgm:t>
    </dgm:pt>
    <dgm:pt modelId="{2CCDE505-898F-48EA-AE4B-C86046C6B5F9}">
      <dgm:prSet phldrT="[Texto]" custT="1"/>
      <dgm:spPr/>
      <dgm:t>
        <a:bodyPr/>
        <a:lstStyle/>
        <a:p>
          <a:r>
            <a:rPr lang="es-ES" sz="2400" dirty="0" smtClean="0">
              <a:latin typeface="Arial" pitchFamily="34" charset="0"/>
              <a:cs typeface="Arial" pitchFamily="34" charset="0"/>
            </a:rPr>
            <a:t>Entendiendo a la </a:t>
          </a:r>
          <a:r>
            <a:rPr lang="es-E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recreación</a:t>
          </a:r>
          <a:r>
            <a:rPr lang="es-ES" sz="2400" dirty="0" smtClean="0">
              <a:latin typeface="Arial" pitchFamily="34" charset="0"/>
              <a:cs typeface="Arial" pitchFamily="34" charset="0"/>
            </a:rPr>
            <a:t> como una manifestación práctica y concreta del ocio, determinada social e históricamente por un conjunto de condiciones que les son propias.</a:t>
          </a:r>
          <a:endParaRPr lang="es-ES_tradnl" sz="2400" dirty="0"/>
        </a:p>
      </dgm:t>
    </dgm:pt>
    <dgm:pt modelId="{C7B6EC47-39DE-402B-9CED-B0BBE909E949}" type="parTrans" cxnId="{DD3E6F81-3533-4CE7-8130-41F6DFF23147}">
      <dgm:prSet/>
      <dgm:spPr/>
      <dgm:t>
        <a:bodyPr/>
        <a:lstStyle/>
        <a:p>
          <a:endParaRPr lang="es-ES_tradnl"/>
        </a:p>
      </dgm:t>
    </dgm:pt>
    <dgm:pt modelId="{FBC3FD55-F62F-4A6C-B5F0-446467FB4B4E}" type="sibTrans" cxnId="{DD3E6F81-3533-4CE7-8130-41F6DFF23147}">
      <dgm:prSet/>
      <dgm:spPr/>
      <dgm:t>
        <a:bodyPr/>
        <a:lstStyle/>
        <a:p>
          <a:endParaRPr lang="es-ES_tradnl"/>
        </a:p>
      </dgm:t>
    </dgm:pt>
    <dgm:pt modelId="{27320472-0A50-4311-A0DE-5963006D54DE}">
      <dgm:prSet/>
      <dgm:spPr/>
      <dgm:t>
        <a:bodyPr/>
        <a:lstStyle/>
        <a:p>
          <a:endParaRPr lang="es-ES_tradnl"/>
        </a:p>
      </dgm:t>
    </dgm:pt>
    <dgm:pt modelId="{38BFA3A6-260A-4DDE-B9EF-EC8737B490D8}" type="parTrans" cxnId="{2FF516AE-13F5-47DB-B286-F3F5D261C825}">
      <dgm:prSet/>
      <dgm:spPr/>
      <dgm:t>
        <a:bodyPr/>
        <a:lstStyle/>
        <a:p>
          <a:endParaRPr lang="es-ES_tradnl"/>
        </a:p>
      </dgm:t>
    </dgm:pt>
    <dgm:pt modelId="{7B5D1531-2028-4BFE-A8EF-A35BC93C240F}" type="sibTrans" cxnId="{2FF516AE-13F5-47DB-B286-F3F5D261C825}">
      <dgm:prSet/>
      <dgm:spPr/>
      <dgm:t>
        <a:bodyPr/>
        <a:lstStyle/>
        <a:p>
          <a:endParaRPr lang="es-ES_tradnl"/>
        </a:p>
      </dgm:t>
    </dgm:pt>
    <dgm:pt modelId="{22C368ED-BAE8-4DD1-A9C8-99162B6B6E28}" type="pres">
      <dgm:prSet presAssocID="{994274C3-5E25-427C-BA81-7C2207803833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31E3AD92-8677-4DA4-953B-9A2F368A7B97}" type="pres">
      <dgm:prSet presAssocID="{994274C3-5E25-427C-BA81-7C2207803833}" presName="divider" presStyleLbl="fgShp" presStyleIdx="0" presStyleCnt="1"/>
      <dgm:spPr/>
    </dgm:pt>
    <dgm:pt modelId="{DFFF2113-46AF-4767-9A8D-D0022B78F27F}" type="pres">
      <dgm:prSet presAssocID="{C4213A47-39A5-40EB-A844-A1ACB8802255}" presName="downArrow" presStyleLbl="node1" presStyleIdx="0" presStyleCnt="2"/>
      <dgm:spPr/>
    </dgm:pt>
    <dgm:pt modelId="{7B4009C9-FF0E-4EF6-91E3-B6661B3E78A8}" type="pres">
      <dgm:prSet presAssocID="{C4213A47-39A5-40EB-A844-A1ACB8802255}" presName="downArrowText" presStyleLbl="revTx" presStyleIdx="0" presStyleCnt="2" custScaleX="13777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4C03075-9781-4661-AC21-884F88FBB63F}" type="pres">
      <dgm:prSet presAssocID="{2CCDE505-898F-48EA-AE4B-C86046C6B5F9}" presName="upArrow" presStyleLbl="node1" presStyleIdx="1" presStyleCnt="2"/>
      <dgm:spPr/>
    </dgm:pt>
    <dgm:pt modelId="{737F9E13-B493-4393-B326-8930DDECB760}" type="pres">
      <dgm:prSet presAssocID="{2CCDE505-898F-48EA-AE4B-C86046C6B5F9}" presName="upArrowText" presStyleLbl="revTx" presStyleIdx="1" presStyleCnt="2" custScaleX="18288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D651B434-2037-4FED-A12F-16F3A11CED9D}" type="presOf" srcId="{C4213A47-39A5-40EB-A844-A1ACB8802255}" destId="{7B4009C9-FF0E-4EF6-91E3-B6661B3E78A8}" srcOrd="0" destOrd="0" presId="urn:microsoft.com/office/officeart/2005/8/layout/arrow3"/>
    <dgm:cxn modelId="{2FF516AE-13F5-47DB-B286-F3F5D261C825}" srcId="{994274C3-5E25-427C-BA81-7C2207803833}" destId="{27320472-0A50-4311-A0DE-5963006D54DE}" srcOrd="2" destOrd="0" parTransId="{38BFA3A6-260A-4DDE-B9EF-EC8737B490D8}" sibTransId="{7B5D1531-2028-4BFE-A8EF-A35BC93C240F}"/>
    <dgm:cxn modelId="{DD3E6F81-3533-4CE7-8130-41F6DFF23147}" srcId="{994274C3-5E25-427C-BA81-7C2207803833}" destId="{2CCDE505-898F-48EA-AE4B-C86046C6B5F9}" srcOrd="1" destOrd="0" parTransId="{C7B6EC47-39DE-402B-9CED-B0BBE909E949}" sibTransId="{FBC3FD55-F62F-4A6C-B5F0-446467FB4B4E}"/>
    <dgm:cxn modelId="{4AF6BAE1-5D76-4728-BB20-4AD67843941D}" type="presOf" srcId="{994274C3-5E25-427C-BA81-7C2207803833}" destId="{22C368ED-BAE8-4DD1-A9C8-99162B6B6E28}" srcOrd="0" destOrd="0" presId="urn:microsoft.com/office/officeart/2005/8/layout/arrow3"/>
    <dgm:cxn modelId="{8C2AD15C-747E-426D-A9DA-FBC0FFEE3BE5}" srcId="{994274C3-5E25-427C-BA81-7C2207803833}" destId="{C4213A47-39A5-40EB-A844-A1ACB8802255}" srcOrd="0" destOrd="0" parTransId="{840CA01A-5544-4045-8D9B-7D4980FEFEDC}" sibTransId="{FB419431-7AE4-46B3-918A-289F426C6F3D}"/>
    <dgm:cxn modelId="{B2AAB746-4967-4A5B-A0C9-83775E165EA1}" type="presOf" srcId="{2CCDE505-898F-48EA-AE4B-C86046C6B5F9}" destId="{737F9E13-B493-4393-B326-8930DDECB760}" srcOrd="0" destOrd="0" presId="urn:microsoft.com/office/officeart/2005/8/layout/arrow3"/>
    <dgm:cxn modelId="{D4EFCC6D-43EB-4478-83F8-3ED9AE64CD07}" type="presParOf" srcId="{22C368ED-BAE8-4DD1-A9C8-99162B6B6E28}" destId="{31E3AD92-8677-4DA4-953B-9A2F368A7B97}" srcOrd="0" destOrd="0" presId="urn:microsoft.com/office/officeart/2005/8/layout/arrow3"/>
    <dgm:cxn modelId="{9D9A3020-4651-485F-94AE-A020FD6FF86A}" type="presParOf" srcId="{22C368ED-BAE8-4DD1-A9C8-99162B6B6E28}" destId="{DFFF2113-46AF-4767-9A8D-D0022B78F27F}" srcOrd="1" destOrd="0" presId="urn:microsoft.com/office/officeart/2005/8/layout/arrow3"/>
    <dgm:cxn modelId="{041D6698-EA15-4189-BC9E-4668158CC267}" type="presParOf" srcId="{22C368ED-BAE8-4DD1-A9C8-99162B6B6E28}" destId="{7B4009C9-FF0E-4EF6-91E3-B6661B3E78A8}" srcOrd="2" destOrd="0" presId="urn:microsoft.com/office/officeart/2005/8/layout/arrow3"/>
    <dgm:cxn modelId="{FF64F00A-E582-4D6B-B3A7-2E22ECF7D1D9}" type="presParOf" srcId="{22C368ED-BAE8-4DD1-A9C8-99162B6B6E28}" destId="{B4C03075-9781-4661-AC21-884F88FBB63F}" srcOrd="3" destOrd="0" presId="urn:microsoft.com/office/officeart/2005/8/layout/arrow3"/>
    <dgm:cxn modelId="{DA90A6E3-E7B9-48A6-A0CF-9E672CA2092B}" type="presParOf" srcId="{22C368ED-BAE8-4DD1-A9C8-99162B6B6E28}" destId="{737F9E13-B493-4393-B326-8930DDECB760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80FAE64-D4EA-46E5-BCBB-D1757D262C6F}" type="doc">
      <dgm:prSet loTypeId="urn:microsoft.com/office/officeart/2008/layout/CircleAccentTimeline" loCatId="process" qsTypeId="urn:microsoft.com/office/officeart/2005/8/quickstyle/simple5" qsCatId="simple" csTypeId="urn:microsoft.com/office/officeart/2005/8/colors/colorful1#3" csCatId="colorful" phldr="1"/>
      <dgm:spPr/>
      <dgm:t>
        <a:bodyPr/>
        <a:lstStyle/>
        <a:p>
          <a:endParaRPr lang="es-ES_tradnl"/>
        </a:p>
      </dgm:t>
    </dgm:pt>
    <dgm:pt modelId="{8FDA6BAF-79F3-4D10-B67C-2C8A90643516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Autonomía</a:t>
          </a:r>
          <a:endParaRPr lang="es-ES_tradnl" dirty="0"/>
        </a:p>
      </dgm:t>
    </dgm:pt>
    <dgm:pt modelId="{5E93D1F5-5645-4ED6-884A-69F0E65A5809}" type="parTrans" cxnId="{F918C084-F625-4A8F-ACCF-3CF363BC56FD}">
      <dgm:prSet/>
      <dgm:spPr/>
      <dgm:t>
        <a:bodyPr/>
        <a:lstStyle/>
        <a:p>
          <a:endParaRPr lang="es-ES_tradnl"/>
        </a:p>
      </dgm:t>
    </dgm:pt>
    <dgm:pt modelId="{56C3A6CB-FCDE-4BC8-83F3-2A406546939D}" type="sibTrans" cxnId="{F918C084-F625-4A8F-ACCF-3CF363BC56FD}">
      <dgm:prSet/>
      <dgm:spPr/>
      <dgm:t>
        <a:bodyPr/>
        <a:lstStyle/>
        <a:p>
          <a:endParaRPr lang="es-ES_tradnl"/>
        </a:p>
      </dgm:t>
    </dgm:pt>
    <dgm:pt modelId="{E3196D56-82F0-4196-BA99-4875F0251BC6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Autotelismo</a:t>
          </a:r>
          <a:endParaRPr lang="es-ES_tradnl" dirty="0"/>
        </a:p>
      </dgm:t>
    </dgm:pt>
    <dgm:pt modelId="{001054F3-E9A2-4C3B-BCA5-C66F85D106D3}" type="parTrans" cxnId="{E83E1521-CB08-4F5A-AFD2-4E37EA358AE0}">
      <dgm:prSet/>
      <dgm:spPr/>
      <dgm:t>
        <a:bodyPr/>
        <a:lstStyle/>
        <a:p>
          <a:endParaRPr lang="es-ES_tradnl"/>
        </a:p>
      </dgm:t>
    </dgm:pt>
    <dgm:pt modelId="{7AE064EF-F12F-4E70-8230-421A8C1A28AA}" type="sibTrans" cxnId="{E83E1521-CB08-4F5A-AFD2-4E37EA358AE0}">
      <dgm:prSet/>
      <dgm:spPr/>
      <dgm:t>
        <a:bodyPr/>
        <a:lstStyle/>
        <a:p>
          <a:endParaRPr lang="es-ES_tradnl"/>
        </a:p>
      </dgm:t>
    </dgm:pt>
    <dgm:pt modelId="{6627BBE0-0BB0-4FC8-BB33-5B259EED1AEC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Placer</a:t>
          </a:r>
          <a:endParaRPr lang="es-ES_tradnl" dirty="0"/>
        </a:p>
      </dgm:t>
    </dgm:pt>
    <dgm:pt modelId="{C8A6C9C4-E7E3-47A9-AB05-DB87C191C7D3}" type="parTrans" cxnId="{9F647E37-962E-4B22-9C58-6430566DE58C}">
      <dgm:prSet/>
      <dgm:spPr/>
      <dgm:t>
        <a:bodyPr/>
        <a:lstStyle/>
        <a:p>
          <a:endParaRPr lang="es-ES_tradnl"/>
        </a:p>
      </dgm:t>
    </dgm:pt>
    <dgm:pt modelId="{A7972E9F-8B0D-494F-A589-2E979D80C8B1}" type="sibTrans" cxnId="{9F647E37-962E-4B22-9C58-6430566DE58C}">
      <dgm:prSet/>
      <dgm:spPr/>
      <dgm:t>
        <a:bodyPr/>
        <a:lstStyle/>
        <a:p>
          <a:endParaRPr lang="es-ES_tradnl"/>
        </a:p>
      </dgm:t>
    </dgm:pt>
    <dgm:pt modelId="{414B5419-1AA9-47B3-A4EB-6F884BADD22A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Adaptación al medio</a:t>
          </a:r>
          <a:endParaRPr lang="es-ES_tradnl" dirty="0"/>
        </a:p>
      </dgm:t>
    </dgm:pt>
    <dgm:pt modelId="{BA5AAA23-73F6-4F4D-A116-016F0CCA3D27}" type="parTrans" cxnId="{1BC9739A-F26A-4FEB-BB59-B0AB55560837}">
      <dgm:prSet/>
      <dgm:spPr/>
      <dgm:t>
        <a:bodyPr/>
        <a:lstStyle/>
        <a:p>
          <a:endParaRPr lang="es-ES_tradnl"/>
        </a:p>
      </dgm:t>
    </dgm:pt>
    <dgm:pt modelId="{D80F8D2F-8A31-459F-B46F-AE09B65801F5}" type="sibTrans" cxnId="{1BC9739A-F26A-4FEB-BB59-B0AB55560837}">
      <dgm:prSet/>
      <dgm:spPr/>
      <dgm:t>
        <a:bodyPr/>
        <a:lstStyle/>
        <a:p>
          <a:endParaRPr lang="es-ES_tradnl"/>
        </a:p>
      </dgm:t>
    </dgm:pt>
    <dgm:pt modelId="{2193B9B8-2650-4740-8DF4-43E1E9BEFEB7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Autodesarrollo.</a:t>
          </a:r>
          <a:endParaRPr lang="es-ES_tradnl" dirty="0"/>
        </a:p>
      </dgm:t>
    </dgm:pt>
    <dgm:pt modelId="{C115BB60-14DB-47EE-9533-CA27D8FCE318}" type="parTrans" cxnId="{03B5F96F-5E7E-4DF9-A032-8E73F1C1883C}">
      <dgm:prSet/>
      <dgm:spPr/>
      <dgm:t>
        <a:bodyPr/>
        <a:lstStyle/>
        <a:p>
          <a:endParaRPr lang="es-ES_tradnl"/>
        </a:p>
      </dgm:t>
    </dgm:pt>
    <dgm:pt modelId="{47302FB3-DA3C-467E-9CEC-DF0F790553FE}" type="sibTrans" cxnId="{03B5F96F-5E7E-4DF9-A032-8E73F1C1883C}">
      <dgm:prSet/>
      <dgm:spPr/>
      <dgm:t>
        <a:bodyPr/>
        <a:lstStyle/>
        <a:p>
          <a:endParaRPr lang="es-ES_tradnl"/>
        </a:p>
      </dgm:t>
    </dgm:pt>
    <dgm:pt modelId="{5ED54694-C45C-46AE-9F3D-BCBB636D6DC2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Interrelación.</a:t>
          </a:r>
          <a:endParaRPr lang="es-ES_tradnl" dirty="0"/>
        </a:p>
      </dgm:t>
    </dgm:pt>
    <dgm:pt modelId="{515A48F7-CFD0-4760-9571-FA42D87B4AF7}" type="parTrans" cxnId="{C868B84E-D1AA-44AA-97E1-95E2D5AA5E79}">
      <dgm:prSet/>
      <dgm:spPr/>
      <dgm:t>
        <a:bodyPr/>
        <a:lstStyle/>
        <a:p>
          <a:endParaRPr lang="es-ES_tradnl"/>
        </a:p>
      </dgm:t>
    </dgm:pt>
    <dgm:pt modelId="{80946A22-7E35-472C-B70E-651C3D57E298}" type="sibTrans" cxnId="{C868B84E-D1AA-44AA-97E1-95E2D5AA5E79}">
      <dgm:prSet/>
      <dgm:spPr/>
      <dgm:t>
        <a:bodyPr/>
        <a:lstStyle/>
        <a:p>
          <a:endParaRPr lang="es-ES_tradnl"/>
        </a:p>
      </dgm:t>
    </dgm:pt>
    <dgm:pt modelId="{43CDD476-C5CA-4182-848B-DE5A6755D45C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Libertad de elección, </a:t>
          </a:r>
          <a:endParaRPr lang="es-ES_tradnl" dirty="0"/>
        </a:p>
      </dgm:t>
    </dgm:pt>
    <dgm:pt modelId="{EF97189E-1812-4F54-BFBD-785F28546F17}" type="parTrans" cxnId="{2EAEA24D-3659-46D7-A2DD-7DD8F15A1DD2}">
      <dgm:prSet/>
      <dgm:spPr/>
      <dgm:t>
        <a:bodyPr/>
        <a:lstStyle/>
        <a:p>
          <a:endParaRPr lang="es-ES_tradnl"/>
        </a:p>
      </dgm:t>
    </dgm:pt>
    <dgm:pt modelId="{427E9996-F77E-40D3-B498-2424ED5BA358}" type="sibTrans" cxnId="{2EAEA24D-3659-46D7-A2DD-7DD8F15A1DD2}">
      <dgm:prSet/>
      <dgm:spPr/>
      <dgm:t>
        <a:bodyPr/>
        <a:lstStyle/>
        <a:p>
          <a:endParaRPr lang="es-ES_tradnl"/>
        </a:p>
      </dgm:t>
    </dgm:pt>
    <dgm:pt modelId="{C1048E50-6446-49C6-BB6E-46CB91756B81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Creatividad.</a:t>
          </a:r>
          <a:endParaRPr lang="es-ES_tradnl" dirty="0"/>
        </a:p>
      </dgm:t>
    </dgm:pt>
    <dgm:pt modelId="{F7E0FDA7-E0E3-4706-9677-866B36284676}" type="parTrans" cxnId="{9BC7DBBD-3CA2-434A-846D-C42C0A70D87F}">
      <dgm:prSet/>
      <dgm:spPr/>
      <dgm:t>
        <a:bodyPr/>
        <a:lstStyle/>
        <a:p>
          <a:endParaRPr lang="es-ES_tradnl"/>
        </a:p>
      </dgm:t>
    </dgm:pt>
    <dgm:pt modelId="{F307D3B7-6F3F-4E73-9CA5-F84ED60D4CFF}" type="sibTrans" cxnId="{9BC7DBBD-3CA2-434A-846D-C42C0A70D87F}">
      <dgm:prSet/>
      <dgm:spPr/>
      <dgm:t>
        <a:bodyPr/>
        <a:lstStyle/>
        <a:p>
          <a:endParaRPr lang="es-ES_tradnl"/>
        </a:p>
      </dgm:t>
    </dgm:pt>
    <dgm:pt modelId="{F102796E-B31B-47E3-9492-07207662139E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Transformación social.</a:t>
          </a:r>
          <a:endParaRPr lang="es-ES_tradnl" dirty="0"/>
        </a:p>
      </dgm:t>
    </dgm:pt>
    <dgm:pt modelId="{B03AF8DF-8DEB-4D5D-BAC9-8CF8BCB24B07}" type="parTrans" cxnId="{852D2218-2044-43F0-8FB5-A5A31C8FCE42}">
      <dgm:prSet/>
      <dgm:spPr/>
      <dgm:t>
        <a:bodyPr/>
        <a:lstStyle/>
        <a:p>
          <a:endParaRPr lang="es-ES_tradnl"/>
        </a:p>
      </dgm:t>
    </dgm:pt>
    <dgm:pt modelId="{429B9B7A-0C4B-4CDA-8F68-D728B6AD5C2F}" type="sibTrans" cxnId="{852D2218-2044-43F0-8FB5-A5A31C8FCE42}">
      <dgm:prSet/>
      <dgm:spPr/>
      <dgm:t>
        <a:bodyPr/>
        <a:lstStyle/>
        <a:p>
          <a:endParaRPr lang="es-ES_tradnl"/>
        </a:p>
      </dgm:t>
    </dgm:pt>
    <dgm:pt modelId="{B959297E-728A-46DF-879A-12E1DA93181F}" type="pres">
      <dgm:prSet presAssocID="{080FAE64-D4EA-46E5-BCBB-D1757D262C6F}" presName="Name0" presStyleCnt="0">
        <dgm:presLayoutVars>
          <dgm:dir/>
        </dgm:presLayoutVars>
      </dgm:prSet>
      <dgm:spPr/>
      <dgm:t>
        <a:bodyPr/>
        <a:lstStyle/>
        <a:p>
          <a:endParaRPr lang="es-ES_tradnl"/>
        </a:p>
      </dgm:t>
    </dgm:pt>
    <dgm:pt modelId="{42742695-1724-4286-8DB6-17343F2278FA}" type="pres">
      <dgm:prSet presAssocID="{8FDA6BAF-79F3-4D10-B67C-2C8A90643516}" presName="parComposite" presStyleCnt="0"/>
      <dgm:spPr/>
    </dgm:pt>
    <dgm:pt modelId="{7E61B337-17EB-43E2-B2AE-CE7929AF346E}" type="pres">
      <dgm:prSet presAssocID="{8FDA6BAF-79F3-4D10-B67C-2C8A90643516}" presName="parBigCircle" presStyleLbl="node0" presStyleIdx="0" presStyleCnt="3"/>
      <dgm:spPr/>
    </dgm:pt>
    <dgm:pt modelId="{CEE1F48A-EDBE-48A4-BF2F-53A0D62E76DA}" type="pres">
      <dgm:prSet presAssocID="{8FDA6BAF-79F3-4D10-B67C-2C8A90643516}" presName="parTx" presStyleLbl="revTx" presStyleIdx="0" presStyleCnt="15"/>
      <dgm:spPr/>
      <dgm:t>
        <a:bodyPr/>
        <a:lstStyle/>
        <a:p>
          <a:endParaRPr lang="es-ES_tradnl"/>
        </a:p>
      </dgm:t>
    </dgm:pt>
    <dgm:pt modelId="{26E982EA-EA5E-4C02-B306-EFAF07E42FE5}" type="pres">
      <dgm:prSet presAssocID="{8FDA6BAF-79F3-4D10-B67C-2C8A90643516}" presName="bSpace" presStyleCnt="0"/>
      <dgm:spPr/>
    </dgm:pt>
    <dgm:pt modelId="{9C2DC6A0-7F98-4C60-8A27-03AEF66FEBB9}" type="pres">
      <dgm:prSet presAssocID="{8FDA6BAF-79F3-4D10-B67C-2C8A90643516}" presName="parBackupNorm" presStyleCnt="0"/>
      <dgm:spPr/>
    </dgm:pt>
    <dgm:pt modelId="{F88A7099-B5D5-4CED-BAF2-92048C9EB56C}" type="pres">
      <dgm:prSet presAssocID="{56C3A6CB-FCDE-4BC8-83F3-2A406546939D}" presName="parSpace" presStyleCnt="0"/>
      <dgm:spPr/>
    </dgm:pt>
    <dgm:pt modelId="{A7FAE96F-4B85-451E-B364-77FF99B31A50}" type="pres">
      <dgm:prSet presAssocID="{E3196D56-82F0-4196-BA99-4875F0251BC6}" presName="desBackupLeftNorm" presStyleCnt="0"/>
      <dgm:spPr/>
    </dgm:pt>
    <dgm:pt modelId="{747A4EA5-9416-4A4E-8EF6-02E70BF698C1}" type="pres">
      <dgm:prSet presAssocID="{E3196D56-82F0-4196-BA99-4875F0251BC6}" presName="desComposite" presStyleCnt="0"/>
      <dgm:spPr/>
    </dgm:pt>
    <dgm:pt modelId="{00994EA3-F4A4-438B-A315-93F45FAF59DF}" type="pres">
      <dgm:prSet presAssocID="{E3196D56-82F0-4196-BA99-4875F0251BC6}" presName="desCircle" presStyleLbl="node1" presStyleIdx="0" presStyleCnt="6"/>
      <dgm:spPr/>
    </dgm:pt>
    <dgm:pt modelId="{E460818A-E9E5-431E-A1D7-E983BB1DF108}" type="pres">
      <dgm:prSet presAssocID="{E3196D56-82F0-4196-BA99-4875F0251BC6}" presName="chTx" presStyleLbl="revTx" presStyleIdx="1" presStyleCnt="15"/>
      <dgm:spPr/>
      <dgm:t>
        <a:bodyPr/>
        <a:lstStyle/>
        <a:p>
          <a:endParaRPr lang="es-ES_tradnl"/>
        </a:p>
      </dgm:t>
    </dgm:pt>
    <dgm:pt modelId="{133F388B-1E2C-48F0-ADBE-AFB566162560}" type="pres">
      <dgm:prSet presAssocID="{E3196D56-82F0-4196-BA99-4875F0251BC6}" presName="desTx" presStyleLbl="revTx" presStyleIdx="2" presStyleCnt="15">
        <dgm:presLayoutVars>
          <dgm:bulletEnabled val="1"/>
        </dgm:presLayoutVars>
      </dgm:prSet>
      <dgm:spPr/>
    </dgm:pt>
    <dgm:pt modelId="{41BFBBCD-46DF-41B9-A703-B57D44DE129D}" type="pres">
      <dgm:prSet presAssocID="{E3196D56-82F0-4196-BA99-4875F0251BC6}" presName="desBackupRightNorm" presStyleCnt="0"/>
      <dgm:spPr/>
    </dgm:pt>
    <dgm:pt modelId="{C0EE54AC-56A0-49FB-B833-C8EE226F2A16}" type="pres">
      <dgm:prSet presAssocID="{7AE064EF-F12F-4E70-8230-421A8C1A28AA}" presName="desSpace" presStyleCnt="0"/>
      <dgm:spPr/>
    </dgm:pt>
    <dgm:pt modelId="{9559144B-EBC3-4239-B161-1C39DB6076B8}" type="pres">
      <dgm:prSet presAssocID="{6627BBE0-0BB0-4FC8-BB33-5B259EED1AEC}" presName="desBackupLeftNorm" presStyleCnt="0"/>
      <dgm:spPr/>
    </dgm:pt>
    <dgm:pt modelId="{F56EBEE0-B748-4407-8035-3642BB7BFBF9}" type="pres">
      <dgm:prSet presAssocID="{6627BBE0-0BB0-4FC8-BB33-5B259EED1AEC}" presName="desComposite" presStyleCnt="0"/>
      <dgm:spPr/>
    </dgm:pt>
    <dgm:pt modelId="{1FA7F8EF-6DE7-4BCB-93F5-0B4F7FC400E8}" type="pres">
      <dgm:prSet presAssocID="{6627BBE0-0BB0-4FC8-BB33-5B259EED1AEC}" presName="desCircle" presStyleLbl="node1" presStyleIdx="1" presStyleCnt="6"/>
      <dgm:spPr/>
    </dgm:pt>
    <dgm:pt modelId="{53030800-6162-4DBC-A8B5-EC6C66F8D077}" type="pres">
      <dgm:prSet presAssocID="{6627BBE0-0BB0-4FC8-BB33-5B259EED1AEC}" presName="chTx" presStyleLbl="revTx" presStyleIdx="3" presStyleCnt="15"/>
      <dgm:spPr/>
      <dgm:t>
        <a:bodyPr/>
        <a:lstStyle/>
        <a:p>
          <a:endParaRPr lang="es-ES_tradnl"/>
        </a:p>
      </dgm:t>
    </dgm:pt>
    <dgm:pt modelId="{591A708E-7D27-431A-A0AC-0F64F8DDF805}" type="pres">
      <dgm:prSet presAssocID="{6627BBE0-0BB0-4FC8-BB33-5B259EED1AEC}" presName="desTx" presStyleLbl="revTx" presStyleIdx="4" presStyleCnt="15">
        <dgm:presLayoutVars>
          <dgm:bulletEnabled val="1"/>
        </dgm:presLayoutVars>
      </dgm:prSet>
      <dgm:spPr/>
    </dgm:pt>
    <dgm:pt modelId="{2D84FD24-A1FD-4BC1-95BA-F293F647261B}" type="pres">
      <dgm:prSet presAssocID="{6627BBE0-0BB0-4FC8-BB33-5B259EED1AEC}" presName="desBackupRightNorm" presStyleCnt="0"/>
      <dgm:spPr/>
    </dgm:pt>
    <dgm:pt modelId="{2BBAA74A-D409-4C9A-9CC2-F1DC6B8935D0}" type="pres">
      <dgm:prSet presAssocID="{A7972E9F-8B0D-494F-A589-2E979D80C8B1}" presName="desSpace" presStyleCnt="0"/>
      <dgm:spPr/>
    </dgm:pt>
    <dgm:pt modelId="{BEA193DE-5681-4929-829D-FF6EB970A377}" type="pres">
      <dgm:prSet presAssocID="{414B5419-1AA9-47B3-A4EB-6F884BADD22A}" presName="parComposite" presStyleCnt="0"/>
      <dgm:spPr/>
    </dgm:pt>
    <dgm:pt modelId="{D6A64626-8D9A-4A91-ABA9-9C699BAEEB1C}" type="pres">
      <dgm:prSet presAssocID="{414B5419-1AA9-47B3-A4EB-6F884BADD22A}" presName="parBigCircle" presStyleLbl="node0" presStyleIdx="1" presStyleCnt="3"/>
      <dgm:spPr/>
    </dgm:pt>
    <dgm:pt modelId="{E2E2A7DE-A096-44FD-BACF-938D1A7323C2}" type="pres">
      <dgm:prSet presAssocID="{414B5419-1AA9-47B3-A4EB-6F884BADD22A}" presName="parTx" presStyleLbl="revTx" presStyleIdx="5" presStyleCnt="15"/>
      <dgm:spPr/>
      <dgm:t>
        <a:bodyPr/>
        <a:lstStyle/>
        <a:p>
          <a:endParaRPr lang="es-ES_tradnl"/>
        </a:p>
      </dgm:t>
    </dgm:pt>
    <dgm:pt modelId="{050D18C7-9719-43F8-8754-26B9D85B67BB}" type="pres">
      <dgm:prSet presAssocID="{414B5419-1AA9-47B3-A4EB-6F884BADD22A}" presName="bSpace" presStyleCnt="0"/>
      <dgm:spPr/>
    </dgm:pt>
    <dgm:pt modelId="{45BAC702-4303-4F40-84A0-84E714839E4A}" type="pres">
      <dgm:prSet presAssocID="{414B5419-1AA9-47B3-A4EB-6F884BADD22A}" presName="parBackupNorm" presStyleCnt="0"/>
      <dgm:spPr/>
    </dgm:pt>
    <dgm:pt modelId="{E3DCB451-EDFC-447F-BD4A-908FA896ABAC}" type="pres">
      <dgm:prSet presAssocID="{D80F8D2F-8A31-459F-B46F-AE09B65801F5}" presName="parSpace" presStyleCnt="0"/>
      <dgm:spPr/>
    </dgm:pt>
    <dgm:pt modelId="{BF9ED536-EC3D-4E1A-ADAF-DAE9E9261BE7}" type="pres">
      <dgm:prSet presAssocID="{2193B9B8-2650-4740-8DF4-43E1E9BEFEB7}" presName="desBackupLeftNorm" presStyleCnt="0"/>
      <dgm:spPr/>
    </dgm:pt>
    <dgm:pt modelId="{B9CA550C-DFCF-436F-9BFB-9E1B4F7759C8}" type="pres">
      <dgm:prSet presAssocID="{2193B9B8-2650-4740-8DF4-43E1E9BEFEB7}" presName="desComposite" presStyleCnt="0"/>
      <dgm:spPr/>
    </dgm:pt>
    <dgm:pt modelId="{1191578D-6CB8-499F-A0AD-92D7EA82AD0C}" type="pres">
      <dgm:prSet presAssocID="{2193B9B8-2650-4740-8DF4-43E1E9BEFEB7}" presName="desCircle" presStyleLbl="node1" presStyleIdx="2" presStyleCnt="6"/>
      <dgm:spPr/>
    </dgm:pt>
    <dgm:pt modelId="{2AAE17EA-76BA-46DF-91F8-998379931A71}" type="pres">
      <dgm:prSet presAssocID="{2193B9B8-2650-4740-8DF4-43E1E9BEFEB7}" presName="chTx" presStyleLbl="revTx" presStyleIdx="6" presStyleCnt="15"/>
      <dgm:spPr/>
      <dgm:t>
        <a:bodyPr/>
        <a:lstStyle/>
        <a:p>
          <a:endParaRPr lang="es-ES_tradnl"/>
        </a:p>
      </dgm:t>
    </dgm:pt>
    <dgm:pt modelId="{A04410B5-4919-44E6-AB4B-BFE208640683}" type="pres">
      <dgm:prSet presAssocID="{2193B9B8-2650-4740-8DF4-43E1E9BEFEB7}" presName="desTx" presStyleLbl="revTx" presStyleIdx="7" presStyleCnt="15">
        <dgm:presLayoutVars>
          <dgm:bulletEnabled val="1"/>
        </dgm:presLayoutVars>
      </dgm:prSet>
      <dgm:spPr/>
    </dgm:pt>
    <dgm:pt modelId="{1F362928-A7DA-4A32-A872-1E32184400F2}" type="pres">
      <dgm:prSet presAssocID="{2193B9B8-2650-4740-8DF4-43E1E9BEFEB7}" presName="desBackupRightNorm" presStyleCnt="0"/>
      <dgm:spPr/>
    </dgm:pt>
    <dgm:pt modelId="{F3973BD3-EDB4-41B4-8461-08C4AAE317CC}" type="pres">
      <dgm:prSet presAssocID="{47302FB3-DA3C-467E-9CEC-DF0F790553FE}" presName="desSpace" presStyleCnt="0"/>
      <dgm:spPr/>
    </dgm:pt>
    <dgm:pt modelId="{D4052048-41C2-4DC5-9C6C-36FB86FD28BB}" type="pres">
      <dgm:prSet presAssocID="{5ED54694-C45C-46AE-9F3D-BCBB636D6DC2}" presName="desBackupLeftNorm" presStyleCnt="0"/>
      <dgm:spPr/>
    </dgm:pt>
    <dgm:pt modelId="{95ECF09C-BF80-4155-A58B-818348811CD9}" type="pres">
      <dgm:prSet presAssocID="{5ED54694-C45C-46AE-9F3D-BCBB636D6DC2}" presName="desComposite" presStyleCnt="0"/>
      <dgm:spPr/>
    </dgm:pt>
    <dgm:pt modelId="{DB31524E-EDFA-4693-97D3-95E4E1F8D753}" type="pres">
      <dgm:prSet presAssocID="{5ED54694-C45C-46AE-9F3D-BCBB636D6DC2}" presName="desCircle" presStyleLbl="node1" presStyleIdx="3" presStyleCnt="6"/>
      <dgm:spPr/>
    </dgm:pt>
    <dgm:pt modelId="{48A12FDC-B3AF-4EDC-BDDE-7F1A47DD59BA}" type="pres">
      <dgm:prSet presAssocID="{5ED54694-C45C-46AE-9F3D-BCBB636D6DC2}" presName="chTx" presStyleLbl="revTx" presStyleIdx="8" presStyleCnt="15"/>
      <dgm:spPr/>
      <dgm:t>
        <a:bodyPr/>
        <a:lstStyle/>
        <a:p>
          <a:endParaRPr lang="es-ES_tradnl"/>
        </a:p>
      </dgm:t>
    </dgm:pt>
    <dgm:pt modelId="{A210C7B8-CBB1-4847-A001-A1C7A4585320}" type="pres">
      <dgm:prSet presAssocID="{5ED54694-C45C-46AE-9F3D-BCBB636D6DC2}" presName="desTx" presStyleLbl="revTx" presStyleIdx="9" presStyleCnt="15">
        <dgm:presLayoutVars>
          <dgm:bulletEnabled val="1"/>
        </dgm:presLayoutVars>
      </dgm:prSet>
      <dgm:spPr/>
    </dgm:pt>
    <dgm:pt modelId="{3484BD9F-5162-4F52-A40F-7E132D9F4EC0}" type="pres">
      <dgm:prSet presAssocID="{5ED54694-C45C-46AE-9F3D-BCBB636D6DC2}" presName="desBackupRightNorm" presStyleCnt="0"/>
      <dgm:spPr/>
    </dgm:pt>
    <dgm:pt modelId="{10B50177-8AF5-4853-9AF2-451A9F3ED4AC}" type="pres">
      <dgm:prSet presAssocID="{80946A22-7E35-472C-B70E-651C3D57E298}" presName="desSpace" presStyleCnt="0"/>
      <dgm:spPr/>
    </dgm:pt>
    <dgm:pt modelId="{EA387F92-F12D-4AEA-9CFA-85646F25FAD5}" type="pres">
      <dgm:prSet presAssocID="{43CDD476-C5CA-4182-848B-DE5A6755D45C}" presName="parComposite" presStyleCnt="0"/>
      <dgm:spPr/>
    </dgm:pt>
    <dgm:pt modelId="{AC5237CE-21D0-4636-A33C-D925B2236F44}" type="pres">
      <dgm:prSet presAssocID="{43CDD476-C5CA-4182-848B-DE5A6755D45C}" presName="parBigCircle" presStyleLbl="node0" presStyleIdx="2" presStyleCnt="3"/>
      <dgm:spPr/>
    </dgm:pt>
    <dgm:pt modelId="{BD746E08-00E4-4569-AFE6-04411ECB5336}" type="pres">
      <dgm:prSet presAssocID="{43CDD476-C5CA-4182-848B-DE5A6755D45C}" presName="parTx" presStyleLbl="revTx" presStyleIdx="10" presStyleCnt="15"/>
      <dgm:spPr/>
      <dgm:t>
        <a:bodyPr/>
        <a:lstStyle/>
        <a:p>
          <a:endParaRPr lang="es-ES_tradnl"/>
        </a:p>
      </dgm:t>
    </dgm:pt>
    <dgm:pt modelId="{311DEBCC-26CC-4534-BD6F-83C94CDC8E53}" type="pres">
      <dgm:prSet presAssocID="{43CDD476-C5CA-4182-848B-DE5A6755D45C}" presName="bSpace" presStyleCnt="0"/>
      <dgm:spPr/>
    </dgm:pt>
    <dgm:pt modelId="{630C2B3C-8E79-4452-A4A7-51ECD9029046}" type="pres">
      <dgm:prSet presAssocID="{43CDD476-C5CA-4182-848B-DE5A6755D45C}" presName="parBackupNorm" presStyleCnt="0"/>
      <dgm:spPr/>
    </dgm:pt>
    <dgm:pt modelId="{493FCB27-361F-4890-8769-11174D872095}" type="pres">
      <dgm:prSet presAssocID="{427E9996-F77E-40D3-B498-2424ED5BA358}" presName="parSpace" presStyleCnt="0"/>
      <dgm:spPr/>
    </dgm:pt>
    <dgm:pt modelId="{352E9BF2-6D79-4D25-A7B3-3E440C7C7AEA}" type="pres">
      <dgm:prSet presAssocID="{C1048E50-6446-49C6-BB6E-46CB91756B81}" presName="desBackupLeftNorm" presStyleCnt="0"/>
      <dgm:spPr/>
    </dgm:pt>
    <dgm:pt modelId="{37B7EB28-1BED-4A59-8A5D-60BC47157972}" type="pres">
      <dgm:prSet presAssocID="{C1048E50-6446-49C6-BB6E-46CB91756B81}" presName="desComposite" presStyleCnt="0"/>
      <dgm:spPr/>
    </dgm:pt>
    <dgm:pt modelId="{5E72E0D8-EF72-4B65-81F1-6638A89645D9}" type="pres">
      <dgm:prSet presAssocID="{C1048E50-6446-49C6-BB6E-46CB91756B81}" presName="desCircle" presStyleLbl="node1" presStyleIdx="4" presStyleCnt="6"/>
      <dgm:spPr/>
    </dgm:pt>
    <dgm:pt modelId="{CD511393-68B5-478D-8D5B-26742A60B6DF}" type="pres">
      <dgm:prSet presAssocID="{C1048E50-6446-49C6-BB6E-46CB91756B81}" presName="chTx" presStyleLbl="revTx" presStyleIdx="11" presStyleCnt="15"/>
      <dgm:spPr/>
      <dgm:t>
        <a:bodyPr/>
        <a:lstStyle/>
        <a:p>
          <a:endParaRPr lang="es-ES_tradnl"/>
        </a:p>
      </dgm:t>
    </dgm:pt>
    <dgm:pt modelId="{36C95EEB-02C5-4E7E-BBF3-33A9ADB41397}" type="pres">
      <dgm:prSet presAssocID="{C1048E50-6446-49C6-BB6E-46CB91756B81}" presName="desTx" presStyleLbl="revTx" presStyleIdx="12" presStyleCnt="15">
        <dgm:presLayoutVars>
          <dgm:bulletEnabled val="1"/>
        </dgm:presLayoutVars>
      </dgm:prSet>
      <dgm:spPr/>
    </dgm:pt>
    <dgm:pt modelId="{2344DAA0-BC77-4BD7-901A-874468EDCF14}" type="pres">
      <dgm:prSet presAssocID="{C1048E50-6446-49C6-BB6E-46CB91756B81}" presName="desBackupRightNorm" presStyleCnt="0"/>
      <dgm:spPr/>
    </dgm:pt>
    <dgm:pt modelId="{BD661BC3-1DC3-4BC6-85E5-B69EBD2F0AC0}" type="pres">
      <dgm:prSet presAssocID="{F307D3B7-6F3F-4E73-9CA5-F84ED60D4CFF}" presName="desSpace" presStyleCnt="0"/>
      <dgm:spPr/>
    </dgm:pt>
    <dgm:pt modelId="{B6304721-73C4-44AA-A17D-721E350F68CC}" type="pres">
      <dgm:prSet presAssocID="{F102796E-B31B-47E3-9492-07207662139E}" presName="desBackupLeftNorm" presStyleCnt="0"/>
      <dgm:spPr/>
    </dgm:pt>
    <dgm:pt modelId="{FE4AD0C4-B5AF-4741-A223-9AAB1FD80BD8}" type="pres">
      <dgm:prSet presAssocID="{F102796E-B31B-47E3-9492-07207662139E}" presName="desComposite" presStyleCnt="0"/>
      <dgm:spPr/>
    </dgm:pt>
    <dgm:pt modelId="{279C945A-997B-440F-927A-EC00E11A3289}" type="pres">
      <dgm:prSet presAssocID="{F102796E-B31B-47E3-9492-07207662139E}" presName="desCircle" presStyleLbl="node1" presStyleIdx="5" presStyleCnt="6"/>
      <dgm:spPr/>
    </dgm:pt>
    <dgm:pt modelId="{072B8F0A-1602-451A-9B83-694DCD3641B4}" type="pres">
      <dgm:prSet presAssocID="{F102796E-B31B-47E3-9492-07207662139E}" presName="chTx" presStyleLbl="revTx" presStyleIdx="13" presStyleCnt="15"/>
      <dgm:spPr/>
      <dgm:t>
        <a:bodyPr/>
        <a:lstStyle/>
        <a:p>
          <a:endParaRPr lang="es-ES_tradnl"/>
        </a:p>
      </dgm:t>
    </dgm:pt>
    <dgm:pt modelId="{54914C9E-ECDA-48E5-B79B-9290A4003D17}" type="pres">
      <dgm:prSet presAssocID="{F102796E-B31B-47E3-9492-07207662139E}" presName="desTx" presStyleLbl="revTx" presStyleIdx="14" presStyleCnt="15">
        <dgm:presLayoutVars>
          <dgm:bulletEnabled val="1"/>
        </dgm:presLayoutVars>
      </dgm:prSet>
      <dgm:spPr/>
    </dgm:pt>
    <dgm:pt modelId="{06FE0255-3C26-495F-9755-E9A1BD63FFA4}" type="pres">
      <dgm:prSet presAssocID="{F102796E-B31B-47E3-9492-07207662139E}" presName="desBackupRightNorm" presStyleCnt="0"/>
      <dgm:spPr/>
    </dgm:pt>
    <dgm:pt modelId="{B20AF490-60EF-473C-A597-397624C3FA7D}" type="pres">
      <dgm:prSet presAssocID="{429B9B7A-0C4B-4CDA-8F68-D728B6AD5C2F}" presName="desSpace" presStyleCnt="0"/>
      <dgm:spPr/>
    </dgm:pt>
  </dgm:ptLst>
  <dgm:cxnLst>
    <dgm:cxn modelId="{E83E1521-CB08-4F5A-AFD2-4E37EA358AE0}" srcId="{8FDA6BAF-79F3-4D10-B67C-2C8A90643516}" destId="{E3196D56-82F0-4196-BA99-4875F0251BC6}" srcOrd="0" destOrd="0" parTransId="{001054F3-E9A2-4C3B-BCA5-C66F85D106D3}" sibTransId="{7AE064EF-F12F-4E70-8230-421A8C1A28AA}"/>
    <dgm:cxn modelId="{852D2218-2044-43F0-8FB5-A5A31C8FCE42}" srcId="{43CDD476-C5CA-4182-848B-DE5A6755D45C}" destId="{F102796E-B31B-47E3-9492-07207662139E}" srcOrd="1" destOrd="0" parTransId="{B03AF8DF-8DEB-4D5D-BAC9-8CF8BCB24B07}" sibTransId="{429B9B7A-0C4B-4CDA-8F68-D728B6AD5C2F}"/>
    <dgm:cxn modelId="{9BC7DBBD-3CA2-434A-846D-C42C0A70D87F}" srcId="{43CDD476-C5CA-4182-848B-DE5A6755D45C}" destId="{C1048E50-6446-49C6-BB6E-46CB91756B81}" srcOrd="0" destOrd="0" parTransId="{F7E0FDA7-E0E3-4706-9677-866B36284676}" sibTransId="{F307D3B7-6F3F-4E73-9CA5-F84ED60D4CFF}"/>
    <dgm:cxn modelId="{1BC9739A-F26A-4FEB-BB59-B0AB55560837}" srcId="{080FAE64-D4EA-46E5-BCBB-D1757D262C6F}" destId="{414B5419-1AA9-47B3-A4EB-6F884BADD22A}" srcOrd="1" destOrd="0" parTransId="{BA5AAA23-73F6-4F4D-A116-016F0CCA3D27}" sibTransId="{D80F8D2F-8A31-459F-B46F-AE09B65801F5}"/>
    <dgm:cxn modelId="{6D511BAC-EFAB-47A7-9B1B-D2FE032DD6C5}" type="presOf" srcId="{5ED54694-C45C-46AE-9F3D-BCBB636D6DC2}" destId="{48A12FDC-B3AF-4EDC-BDDE-7F1A47DD59BA}" srcOrd="0" destOrd="0" presId="urn:microsoft.com/office/officeart/2008/layout/CircleAccentTimeline"/>
    <dgm:cxn modelId="{19A6662B-FDD6-43D0-AB5E-A805731F5C5D}" type="presOf" srcId="{8FDA6BAF-79F3-4D10-B67C-2C8A90643516}" destId="{CEE1F48A-EDBE-48A4-BF2F-53A0D62E76DA}" srcOrd="0" destOrd="0" presId="urn:microsoft.com/office/officeart/2008/layout/CircleAccentTimeline"/>
    <dgm:cxn modelId="{CFF6A568-CF82-4A5F-A017-5F4914E68C35}" type="presOf" srcId="{C1048E50-6446-49C6-BB6E-46CB91756B81}" destId="{CD511393-68B5-478D-8D5B-26742A60B6DF}" srcOrd="0" destOrd="0" presId="urn:microsoft.com/office/officeart/2008/layout/CircleAccentTimeline"/>
    <dgm:cxn modelId="{B849C3BC-E085-44EE-876E-AC6EE59262D5}" type="presOf" srcId="{080FAE64-D4EA-46E5-BCBB-D1757D262C6F}" destId="{B959297E-728A-46DF-879A-12E1DA93181F}" srcOrd="0" destOrd="0" presId="urn:microsoft.com/office/officeart/2008/layout/CircleAccentTimeline"/>
    <dgm:cxn modelId="{1DA8CE07-87D5-4D31-BB27-CF3496B4D743}" type="presOf" srcId="{414B5419-1AA9-47B3-A4EB-6F884BADD22A}" destId="{E2E2A7DE-A096-44FD-BACF-938D1A7323C2}" srcOrd="0" destOrd="0" presId="urn:microsoft.com/office/officeart/2008/layout/CircleAccentTimeline"/>
    <dgm:cxn modelId="{CFFF4452-184A-4CF2-A1E5-78C43684374D}" type="presOf" srcId="{2193B9B8-2650-4740-8DF4-43E1E9BEFEB7}" destId="{2AAE17EA-76BA-46DF-91F8-998379931A71}" srcOrd="0" destOrd="0" presId="urn:microsoft.com/office/officeart/2008/layout/CircleAccentTimeline"/>
    <dgm:cxn modelId="{F918C084-F625-4A8F-ACCF-3CF363BC56FD}" srcId="{080FAE64-D4EA-46E5-BCBB-D1757D262C6F}" destId="{8FDA6BAF-79F3-4D10-B67C-2C8A90643516}" srcOrd="0" destOrd="0" parTransId="{5E93D1F5-5645-4ED6-884A-69F0E65A5809}" sibTransId="{56C3A6CB-FCDE-4BC8-83F3-2A406546939D}"/>
    <dgm:cxn modelId="{C868B84E-D1AA-44AA-97E1-95E2D5AA5E79}" srcId="{414B5419-1AA9-47B3-A4EB-6F884BADD22A}" destId="{5ED54694-C45C-46AE-9F3D-BCBB636D6DC2}" srcOrd="1" destOrd="0" parTransId="{515A48F7-CFD0-4760-9571-FA42D87B4AF7}" sibTransId="{80946A22-7E35-472C-B70E-651C3D57E298}"/>
    <dgm:cxn modelId="{66DE7066-9740-4A57-9D41-0F5549ED96DA}" type="presOf" srcId="{F102796E-B31B-47E3-9492-07207662139E}" destId="{072B8F0A-1602-451A-9B83-694DCD3641B4}" srcOrd="0" destOrd="0" presId="urn:microsoft.com/office/officeart/2008/layout/CircleAccentTimeline"/>
    <dgm:cxn modelId="{1A9507CE-AF0E-43CC-BE2D-EFB4D4DFCC73}" type="presOf" srcId="{6627BBE0-0BB0-4FC8-BB33-5B259EED1AEC}" destId="{53030800-6162-4DBC-A8B5-EC6C66F8D077}" srcOrd="0" destOrd="0" presId="urn:microsoft.com/office/officeart/2008/layout/CircleAccentTimeline"/>
    <dgm:cxn modelId="{2EAEA24D-3659-46D7-A2DD-7DD8F15A1DD2}" srcId="{080FAE64-D4EA-46E5-BCBB-D1757D262C6F}" destId="{43CDD476-C5CA-4182-848B-DE5A6755D45C}" srcOrd="2" destOrd="0" parTransId="{EF97189E-1812-4F54-BFBD-785F28546F17}" sibTransId="{427E9996-F77E-40D3-B498-2424ED5BA358}"/>
    <dgm:cxn modelId="{F084A154-A70F-41CC-A72A-177F98901A75}" type="presOf" srcId="{43CDD476-C5CA-4182-848B-DE5A6755D45C}" destId="{BD746E08-00E4-4569-AFE6-04411ECB5336}" srcOrd="0" destOrd="0" presId="urn:microsoft.com/office/officeart/2008/layout/CircleAccentTimeline"/>
    <dgm:cxn modelId="{98DA7AA1-8C53-49D8-94A8-3250B0929089}" type="presOf" srcId="{E3196D56-82F0-4196-BA99-4875F0251BC6}" destId="{E460818A-E9E5-431E-A1D7-E983BB1DF108}" srcOrd="0" destOrd="0" presId="urn:microsoft.com/office/officeart/2008/layout/CircleAccentTimeline"/>
    <dgm:cxn modelId="{9F647E37-962E-4B22-9C58-6430566DE58C}" srcId="{8FDA6BAF-79F3-4D10-B67C-2C8A90643516}" destId="{6627BBE0-0BB0-4FC8-BB33-5B259EED1AEC}" srcOrd="1" destOrd="0" parTransId="{C8A6C9C4-E7E3-47A9-AB05-DB87C191C7D3}" sibTransId="{A7972E9F-8B0D-494F-A589-2E979D80C8B1}"/>
    <dgm:cxn modelId="{03B5F96F-5E7E-4DF9-A032-8E73F1C1883C}" srcId="{414B5419-1AA9-47B3-A4EB-6F884BADD22A}" destId="{2193B9B8-2650-4740-8DF4-43E1E9BEFEB7}" srcOrd="0" destOrd="0" parTransId="{C115BB60-14DB-47EE-9533-CA27D8FCE318}" sibTransId="{47302FB3-DA3C-467E-9CEC-DF0F790553FE}"/>
    <dgm:cxn modelId="{0137B36B-C51E-4FDD-ACDB-9FE9D5530256}" type="presParOf" srcId="{B959297E-728A-46DF-879A-12E1DA93181F}" destId="{42742695-1724-4286-8DB6-17343F2278FA}" srcOrd="0" destOrd="0" presId="urn:microsoft.com/office/officeart/2008/layout/CircleAccentTimeline"/>
    <dgm:cxn modelId="{C8F1751D-C743-456B-B8FE-CD364B2F1AAE}" type="presParOf" srcId="{42742695-1724-4286-8DB6-17343F2278FA}" destId="{7E61B337-17EB-43E2-B2AE-CE7929AF346E}" srcOrd="0" destOrd="0" presId="urn:microsoft.com/office/officeart/2008/layout/CircleAccentTimeline"/>
    <dgm:cxn modelId="{272D634C-CA32-4C9D-8CA4-7A2CFA143821}" type="presParOf" srcId="{42742695-1724-4286-8DB6-17343F2278FA}" destId="{CEE1F48A-EDBE-48A4-BF2F-53A0D62E76DA}" srcOrd="1" destOrd="0" presId="urn:microsoft.com/office/officeart/2008/layout/CircleAccentTimeline"/>
    <dgm:cxn modelId="{F1B7941D-C02A-48C9-A2F1-E5FB1C41C499}" type="presParOf" srcId="{42742695-1724-4286-8DB6-17343F2278FA}" destId="{26E982EA-EA5E-4C02-B306-EFAF07E42FE5}" srcOrd="2" destOrd="0" presId="urn:microsoft.com/office/officeart/2008/layout/CircleAccentTimeline"/>
    <dgm:cxn modelId="{E5D645A0-8796-49CE-9750-B032E43DF828}" type="presParOf" srcId="{B959297E-728A-46DF-879A-12E1DA93181F}" destId="{9C2DC6A0-7F98-4C60-8A27-03AEF66FEBB9}" srcOrd="1" destOrd="0" presId="urn:microsoft.com/office/officeart/2008/layout/CircleAccentTimeline"/>
    <dgm:cxn modelId="{F3BAC8DD-E996-428A-A4DB-C4E622EBA403}" type="presParOf" srcId="{B959297E-728A-46DF-879A-12E1DA93181F}" destId="{F88A7099-B5D5-4CED-BAF2-92048C9EB56C}" srcOrd="2" destOrd="0" presId="urn:microsoft.com/office/officeart/2008/layout/CircleAccentTimeline"/>
    <dgm:cxn modelId="{9E083699-7C68-4A0B-8D2A-1E4BE05D6F68}" type="presParOf" srcId="{B959297E-728A-46DF-879A-12E1DA93181F}" destId="{A7FAE96F-4B85-451E-B364-77FF99B31A50}" srcOrd="3" destOrd="0" presId="urn:microsoft.com/office/officeart/2008/layout/CircleAccentTimeline"/>
    <dgm:cxn modelId="{D07E1E35-BB14-4720-82AF-3D5F77EA8EE6}" type="presParOf" srcId="{B959297E-728A-46DF-879A-12E1DA93181F}" destId="{747A4EA5-9416-4A4E-8EF6-02E70BF698C1}" srcOrd="4" destOrd="0" presId="urn:microsoft.com/office/officeart/2008/layout/CircleAccentTimeline"/>
    <dgm:cxn modelId="{AAA392FC-CF96-4908-A966-BAF417916FF6}" type="presParOf" srcId="{747A4EA5-9416-4A4E-8EF6-02E70BF698C1}" destId="{00994EA3-F4A4-438B-A315-93F45FAF59DF}" srcOrd="0" destOrd="0" presId="urn:microsoft.com/office/officeart/2008/layout/CircleAccentTimeline"/>
    <dgm:cxn modelId="{F72635DF-17F7-41DE-AF56-347C10577303}" type="presParOf" srcId="{747A4EA5-9416-4A4E-8EF6-02E70BF698C1}" destId="{E460818A-E9E5-431E-A1D7-E983BB1DF108}" srcOrd="1" destOrd="0" presId="urn:microsoft.com/office/officeart/2008/layout/CircleAccentTimeline"/>
    <dgm:cxn modelId="{7CD1B570-264C-4C33-8A18-D4AB4D0E2DAF}" type="presParOf" srcId="{747A4EA5-9416-4A4E-8EF6-02E70BF698C1}" destId="{133F388B-1E2C-48F0-ADBE-AFB566162560}" srcOrd="2" destOrd="0" presId="urn:microsoft.com/office/officeart/2008/layout/CircleAccentTimeline"/>
    <dgm:cxn modelId="{AECC7866-5994-49B7-9DA8-54F95DDA5EEA}" type="presParOf" srcId="{B959297E-728A-46DF-879A-12E1DA93181F}" destId="{41BFBBCD-46DF-41B9-A703-B57D44DE129D}" srcOrd="5" destOrd="0" presId="urn:microsoft.com/office/officeart/2008/layout/CircleAccentTimeline"/>
    <dgm:cxn modelId="{A7CE8678-36B0-4D1E-AEEF-353FEBEBFA44}" type="presParOf" srcId="{B959297E-728A-46DF-879A-12E1DA93181F}" destId="{C0EE54AC-56A0-49FB-B833-C8EE226F2A16}" srcOrd="6" destOrd="0" presId="urn:microsoft.com/office/officeart/2008/layout/CircleAccentTimeline"/>
    <dgm:cxn modelId="{6454D90B-0309-494E-A0F6-9D18A65670FB}" type="presParOf" srcId="{B959297E-728A-46DF-879A-12E1DA93181F}" destId="{9559144B-EBC3-4239-B161-1C39DB6076B8}" srcOrd="7" destOrd="0" presId="urn:microsoft.com/office/officeart/2008/layout/CircleAccentTimeline"/>
    <dgm:cxn modelId="{0EFFBEF8-AA4B-4602-BFA9-0FC1A1107306}" type="presParOf" srcId="{B959297E-728A-46DF-879A-12E1DA93181F}" destId="{F56EBEE0-B748-4407-8035-3642BB7BFBF9}" srcOrd="8" destOrd="0" presId="urn:microsoft.com/office/officeart/2008/layout/CircleAccentTimeline"/>
    <dgm:cxn modelId="{0C77012B-94BD-40E0-B631-A8D68E81F01F}" type="presParOf" srcId="{F56EBEE0-B748-4407-8035-3642BB7BFBF9}" destId="{1FA7F8EF-6DE7-4BCB-93F5-0B4F7FC400E8}" srcOrd="0" destOrd="0" presId="urn:microsoft.com/office/officeart/2008/layout/CircleAccentTimeline"/>
    <dgm:cxn modelId="{24D9ED0A-4D4B-4204-A80B-028D45A658AD}" type="presParOf" srcId="{F56EBEE0-B748-4407-8035-3642BB7BFBF9}" destId="{53030800-6162-4DBC-A8B5-EC6C66F8D077}" srcOrd="1" destOrd="0" presId="urn:microsoft.com/office/officeart/2008/layout/CircleAccentTimeline"/>
    <dgm:cxn modelId="{10D9F3A8-717A-44BB-95FD-8DD35CD92F48}" type="presParOf" srcId="{F56EBEE0-B748-4407-8035-3642BB7BFBF9}" destId="{591A708E-7D27-431A-A0AC-0F64F8DDF805}" srcOrd="2" destOrd="0" presId="urn:microsoft.com/office/officeart/2008/layout/CircleAccentTimeline"/>
    <dgm:cxn modelId="{5ED0C805-426C-45DF-B620-476154325468}" type="presParOf" srcId="{B959297E-728A-46DF-879A-12E1DA93181F}" destId="{2D84FD24-A1FD-4BC1-95BA-F293F647261B}" srcOrd="9" destOrd="0" presId="urn:microsoft.com/office/officeart/2008/layout/CircleAccentTimeline"/>
    <dgm:cxn modelId="{86BF8146-AAA4-4300-9E1D-AA3DF3ADF5FE}" type="presParOf" srcId="{B959297E-728A-46DF-879A-12E1DA93181F}" destId="{2BBAA74A-D409-4C9A-9CC2-F1DC6B8935D0}" srcOrd="10" destOrd="0" presId="urn:microsoft.com/office/officeart/2008/layout/CircleAccentTimeline"/>
    <dgm:cxn modelId="{BFE29CB0-D5EB-41DA-A42F-9605F2E7B07D}" type="presParOf" srcId="{B959297E-728A-46DF-879A-12E1DA93181F}" destId="{BEA193DE-5681-4929-829D-FF6EB970A377}" srcOrd="11" destOrd="0" presId="urn:microsoft.com/office/officeart/2008/layout/CircleAccentTimeline"/>
    <dgm:cxn modelId="{C3A28CD8-F7D5-466D-B3BE-323E7FDED720}" type="presParOf" srcId="{BEA193DE-5681-4929-829D-FF6EB970A377}" destId="{D6A64626-8D9A-4A91-ABA9-9C699BAEEB1C}" srcOrd="0" destOrd="0" presId="urn:microsoft.com/office/officeart/2008/layout/CircleAccentTimeline"/>
    <dgm:cxn modelId="{6D2C4D7C-956F-4B6E-B352-127880B800F9}" type="presParOf" srcId="{BEA193DE-5681-4929-829D-FF6EB970A377}" destId="{E2E2A7DE-A096-44FD-BACF-938D1A7323C2}" srcOrd="1" destOrd="0" presId="urn:microsoft.com/office/officeart/2008/layout/CircleAccentTimeline"/>
    <dgm:cxn modelId="{CC3E5921-D60B-4B4A-9E79-E886D758E799}" type="presParOf" srcId="{BEA193DE-5681-4929-829D-FF6EB970A377}" destId="{050D18C7-9719-43F8-8754-26B9D85B67BB}" srcOrd="2" destOrd="0" presId="urn:microsoft.com/office/officeart/2008/layout/CircleAccentTimeline"/>
    <dgm:cxn modelId="{A6FBDF79-C429-4A6D-B216-E6646DA888EA}" type="presParOf" srcId="{B959297E-728A-46DF-879A-12E1DA93181F}" destId="{45BAC702-4303-4F40-84A0-84E714839E4A}" srcOrd="12" destOrd="0" presId="urn:microsoft.com/office/officeart/2008/layout/CircleAccentTimeline"/>
    <dgm:cxn modelId="{8B53940D-86EC-4F28-AA58-61D2E88B10DF}" type="presParOf" srcId="{B959297E-728A-46DF-879A-12E1DA93181F}" destId="{E3DCB451-EDFC-447F-BD4A-908FA896ABAC}" srcOrd="13" destOrd="0" presId="urn:microsoft.com/office/officeart/2008/layout/CircleAccentTimeline"/>
    <dgm:cxn modelId="{241F4798-0EA8-4F01-A6B3-22295997C4FB}" type="presParOf" srcId="{B959297E-728A-46DF-879A-12E1DA93181F}" destId="{BF9ED536-EC3D-4E1A-ADAF-DAE9E9261BE7}" srcOrd="14" destOrd="0" presId="urn:microsoft.com/office/officeart/2008/layout/CircleAccentTimeline"/>
    <dgm:cxn modelId="{59F44B35-DA8F-4671-9028-D37F9CA59E24}" type="presParOf" srcId="{B959297E-728A-46DF-879A-12E1DA93181F}" destId="{B9CA550C-DFCF-436F-9BFB-9E1B4F7759C8}" srcOrd="15" destOrd="0" presId="urn:microsoft.com/office/officeart/2008/layout/CircleAccentTimeline"/>
    <dgm:cxn modelId="{4F5BA6BB-45A2-4FE2-863E-06A6477A54B5}" type="presParOf" srcId="{B9CA550C-DFCF-436F-9BFB-9E1B4F7759C8}" destId="{1191578D-6CB8-499F-A0AD-92D7EA82AD0C}" srcOrd="0" destOrd="0" presId="urn:microsoft.com/office/officeart/2008/layout/CircleAccentTimeline"/>
    <dgm:cxn modelId="{BE4225E8-A4CC-4C9F-977F-FF378D2122EB}" type="presParOf" srcId="{B9CA550C-DFCF-436F-9BFB-9E1B4F7759C8}" destId="{2AAE17EA-76BA-46DF-91F8-998379931A71}" srcOrd="1" destOrd="0" presId="urn:microsoft.com/office/officeart/2008/layout/CircleAccentTimeline"/>
    <dgm:cxn modelId="{416B397B-126E-4978-806C-63A1FFFCBAF2}" type="presParOf" srcId="{B9CA550C-DFCF-436F-9BFB-9E1B4F7759C8}" destId="{A04410B5-4919-44E6-AB4B-BFE208640683}" srcOrd="2" destOrd="0" presId="urn:microsoft.com/office/officeart/2008/layout/CircleAccentTimeline"/>
    <dgm:cxn modelId="{9F5FAB13-E9DD-42F6-8B92-94A42C659356}" type="presParOf" srcId="{B959297E-728A-46DF-879A-12E1DA93181F}" destId="{1F362928-A7DA-4A32-A872-1E32184400F2}" srcOrd="16" destOrd="0" presId="urn:microsoft.com/office/officeart/2008/layout/CircleAccentTimeline"/>
    <dgm:cxn modelId="{AC94DE58-5084-4605-B7F1-5F9C55D45621}" type="presParOf" srcId="{B959297E-728A-46DF-879A-12E1DA93181F}" destId="{F3973BD3-EDB4-41B4-8461-08C4AAE317CC}" srcOrd="17" destOrd="0" presId="urn:microsoft.com/office/officeart/2008/layout/CircleAccentTimeline"/>
    <dgm:cxn modelId="{5F895953-5B84-46F6-ACEC-FF80AE0B656D}" type="presParOf" srcId="{B959297E-728A-46DF-879A-12E1DA93181F}" destId="{D4052048-41C2-4DC5-9C6C-36FB86FD28BB}" srcOrd="18" destOrd="0" presId="urn:microsoft.com/office/officeart/2008/layout/CircleAccentTimeline"/>
    <dgm:cxn modelId="{E1021592-1233-40C1-8E49-28CA7556952F}" type="presParOf" srcId="{B959297E-728A-46DF-879A-12E1DA93181F}" destId="{95ECF09C-BF80-4155-A58B-818348811CD9}" srcOrd="19" destOrd="0" presId="urn:microsoft.com/office/officeart/2008/layout/CircleAccentTimeline"/>
    <dgm:cxn modelId="{18A0531A-BA3D-4AE9-BCB7-12B1CA8633DE}" type="presParOf" srcId="{95ECF09C-BF80-4155-A58B-818348811CD9}" destId="{DB31524E-EDFA-4693-97D3-95E4E1F8D753}" srcOrd="0" destOrd="0" presId="urn:microsoft.com/office/officeart/2008/layout/CircleAccentTimeline"/>
    <dgm:cxn modelId="{8C752B2E-CC03-486C-8816-BD507806F3A5}" type="presParOf" srcId="{95ECF09C-BF80-4155-A58B-818348811CD9}" destId="{48A12FDC-B3AF-4EDC-BDDE-7F1A47DD59BA}" srcOrd="1" destOrd="0" presId="urn:microsoft.com/office/officeart/2008/layout/CircleAccentTimeline"/>
    <dgm:cxn modelId="{1CD1FA33-3EC6-4A9D-BCFD-C57CF816FD20}" type="presParOf" srcId="{95ECF09C-BF80-4155-A58B-818348811CD9}" destId="{A210C7B8-CBB1-4847-A001-A1C7A4585320}" srcOrd="2" destOrd="0" presId="urn:microsoft.com/office/officeart/2008/layout/CircleAccentTimeline"/>
    <dgm:cxn modelId="{70920311-E6A6-43A5-92B3-13C9C3C53F92}" type="presParOf" srcId="{B959297E-728A-46DF-879A-12E1DA93181F}" destId="{3484BD9F-5162-4F52-A40F-7E132D9F4EC0}" srcOrd="20" destOrd="0" presId="urn:microsoft.com/office/officeart/2008/layout/CircleAccentTimeline"/>
    <dgm:cxn modelId="{C171D47F-3FA7-4977-98F9-2DBF1FFF4B29}" type="presParOf" srcId="{B959297E-728A-46DF-879A-12E1DA93181F}" destId="{10B50177-8AF5-4853-9AF2-451A9F3ED4AC}" srcOrd="21" destOrd="0" presId="urn:microsoft.com/office/officeart/2008/layout/CircleAccentTimeline"/>
    <dgm:cxn modelId="{24D032E6-89FB-489C-BF17-493E572B02B1}" type="presParOf" srcId="{B959297E-728A-46DF-879A-12E1DA93181F}" destId="{EA387F92-F12D-4AEA-9CFA-85646F25FAD5}" srcOrd="22" destOrd="0" presId="urn:microsoft.com/office/officeart/2008/layout/CircleAccentTimeline"/>
    <dgm:cxn modelId="{FB050ADA-0D00-414F-AE92-0D858D22ABDB}" type="presParOf" srcId="{EA387F92-F12D-4AEA-9CFA-85646F25FAD5}" destId="{AC5237CE-21D0-4636-A33C-D925B2236F44}" srcOrd="0" destOrd="0" presId="urn:microsoft.com/office/officeart/2008/layout/CircleAccentTimeline"/>
    <dgm:cxn modelId="{1BDC8148-22BD-4563-B8D2-F2860CC964A9}" type="presParOf" srcId="{EA387F92-F12D-4AEA-9CFA-85646F25FAD5}" destId="{BD746E08-00E4-4569-AFE6-04411ECB5336}" srcOrd="1" destOrd="0" presId="urn:microsoft.com/office/officeart/2008/layout/CircleAccentTimeline"/>
    <dgm:cxn modelId="{F97F89C1-4DA3-4213-A3DD-870BE29D4B1B}" type="presParOf" srcId="{EA387F92-F12D-4AEA-9CFA-85646F25FAD5}" destId="{311DEBCC-26CC-4534-BD6F-83C94CDC8E53}" srcOrd="2" destOrd="0" presId="urn:microsoft.com/office/officeart/2008/layout/CircleAccentTimeline"/>
    <dgm:cxn modelId="{916CBFC2-BED0-413B-8F6B-F0C729F68FD0}" type="presParOf" srcId="{B959297E-728A-46DF-879A-12E1DA93181F}" destId="{630C2B3C-8E79-4452-A4A7-51ECD9029046}" srcOrd="23" destOrd="0" presId="urn:microsoft.com/office/officeart/2008/layout/CircleAccentTimeline"/>
    <dgm:cxn modelId="{7E4EA169-B123-4D01-912D-D62D4118F210}" type="presParOf" srcId="{B959297E-728A-46DF-879A-12E1DA93181F}" destId="{493FCB27-361F-4890-8769-11174D872095}" srcOrd="24" destOrd="0" presId="urn:microsoft.com/office/officeart/2008/layout/CircleAccentTimeline"/>
    <dgm:cxn modelId="{2BF9D061-51D6-4183-AF3E-12F1F41731ED}" type="presParOf" srcId="{B959297E-728A-46DF-879A-12E1DA93181F}" destId="{352E9BF2-6D79-4D25-A7B3-3E440C7C7AEA}" srcOrd="25" destOrd="0" presId="urn:microsoft.com/office/officeart/2008/layout/CircleAccentTimeline"/>
    <dgm:cxn modelId="{52498CD4-9DA3-4F0F-9A1A-127AFDA2D6AB}" type="presParOf" srcId="{B959297E-728A-46DF-879A-12E1DA93181F}" destId="{37B7EB28-1BED-4A59-8A5D-60BC47157972}" srcOrd="26" destOrd="0" presId="urn:microsoft.com/office/officeart/2008/layout/CircleAccentTimeline"/>
    <dgm:cxn modelId="{20C0930C-DC2E-432B-BC3D-19D36B42AF26}" type="presParOf" srcId="{37B7EB28-1BED-4A59-8A5D-60BC47157972}" destId="{5E72E0D8-EF72-4B65-81F1-6638A89645D9}" srcOrd="0" destOrd="0" presId="urn:microsoft.com/office/officeart/2008/layout/CircleAccentTimeline"/>
    <dgm:cxn modelId="{652BCDB1-6177-4308-A8F8-8F4A629E6253}" type="presParOf" srcId="{37B7EB28-1BED-4A59-8A5D-60BC47157972}" destId="{CD511393-68B5-478D-8D5B-26742A60B6DF}" srcOrd="1" destOrd="0" presId="urn:microsoft.com/office/officeart/2008/layout/CircleAccentTimeline"/>
    <dgm:cxn modelId="{A6FACDBE-D837-4028-93E7-AE8590C08DCC}" type="presParOf" srcId="{37B7EB28-1BED-4A59-8A5D-60BC47157972}" destId="{36C95EEB-02C5-4E7E-BBF3-33A9ADB41397}" srcOrd="2" destOrd="0" presId="urn:microsoft.com/office/officeart/2008/layout/CircleAccentTimeline"/>
    <dgm:cxn modelId="{B8A29223-1C4D-4143-A237-8CEA51244594}" type="presParOf" srcId="{B959297E-728A-46DF-879A-12E1DA93181F}" destId="{2344DAA0-BC77-4BD7-901A-874468EDCF14}" srcOrd="27" destOrd="0" presId="urn:microsoft.com/office/officeart/2008/layout/CircleAccentTimeline"/>
    <dgm:cxn modelId="{DF9A69A6-7528-499B-907D-DFB133E9FB49}" type="presParOf" srcId="{B959297E-728A-46DF-879A-12E1DA93181F}" destId="{BD661BC3-1DC3-4BC6-85E5-B69EBD2F0AC0}" srcOrd="28" destOrd="0" presId="urn:microsoft.com/office/officeart/2008/layout/CircleAccentTimeline"/>
    <dgm:cxn modelId="{B6315346-F8C7-4406-BC77-3209E1B330C8}" type="presParOf" srcId="{B959297E-728A-46DF-879A-12E1DA93181F}" destId="{B6304721-73C4-44AA-A17D-721E350F68CC}" srcOrd="29" destOrd="0" presId="urn:microsoft.com/office/officeart/2008/layout/CircleAccentTimeline"/>
    <dgm:cxn modelId="{A0B57DE0-E197-4647-B299-56D0B0C8C630}" type="presParOf" srcId="{B959297E-728A-46DF-879A-12E1DA93181F}" destId="{FE4AD0C4-B5AF-4741-A223-9AAB1FD80BD8}" srcOrd="30" destOrd="0" presId="urn:microsoft.com/office/officeart/2008/layout/CircleAccentTimeline"/>
    <dgm:cxn modelId="{C9EB0593-FC22-4363-B8D9-493174CA5967}" type="presParOf" srcId="{FE4AD0C4-B5AF-4741-A223-9AAB1FD80BD8}" destId="{279C945A-997B-440F-927A-EC00E11A3289}" srcOrd="0" destOrd="0" presId="urn:microsoft.com/office/officeart/2008/layout/CircleAccentTimeline"/>
    <dgm:cxn modelId="{75AEF58A-C372-4146-BB4A-F813438177A4}" type="presParOf" srcId="{FE4AD0C4-B5AF-4741-A223-9AAB1FD80BD8}" destId="{072B8F0A-1602-451A-9B83-694DCD3641B4}" srcOrd="1" destOrd="0" presId="urn:microsoft.com/office/officeart/2008/layout/CircleAccentTimeline"/>
    <dgm:cxn modelId="{CEC24C2C-C3BD-4569-B830-D8EC1AF50350}" type="presParOf" srcId="{FE4AD0C4-B5AF-4741-A223-9AAB1FD80BD8}" destId="{54914C9E-ECDA-48E5-B79B-9290A4003D17}" srcOrd="2" destOrd="0" presId="urn:microsoft.com/office/officeart/2008/layout/CircleAccentTimeline"/>
    <dgm:cxn modelId="{2B90FDD4-8242-4208-9FF2-29D3E02784F7}" type="presParOf" srcId="{B959297E-728A-46DF-879A-12E1DA93181F}" destId="{06FE0255-3C26-495F-9755-E9A1BD63FFA4}" srcOrd="31" destOrd="0" presId="urn:microsoft.com/office/officeart/2008/layout/CircleAccentTimeline"/>
    <dgm:cxn modelId="{8F374D39-15EA-4492-8B9C-BF8C5CFC7011}" type="presParOf" srcId="{B959297E-728A-46DF-879A-12E1DA93181F}" destId="{B20AF490-60EF-473C-A597-397624C3FA7D}" srcOrd="32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201884-CCC2-4C0C-A64E-8D3BFCA14CA1}">
      <dsp:nvSpPr>
        <dsp:cNvPr id="0" name=""/>
        <dsp:cNvSpPr/>
      </dsp:nvSpPr>
      <dsp:spPr>
        <a:xfrm>
          <a:off x="2513554" y="583949"/>
          <a:ext cx="4172307" cy="4172307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A20ECFD-DFCC-4DB6-8A62-2FF810B2DEE1}">
      <dsp:nvSpPr>
        <dsp:cNvPr id="0" name=""/>
        <dsp:cNvSpPr/>
      </dsp:nvSpPr>
      <dsp:spPr>
        <a:xfrm>
          <a:off x="2513554" y="583949"/>
          <a:ext cx="4172307" cy="4172307"/>
        </a:xfrm>
        <a:prstGeom prst="blockArc">
          <a:avLst>
            <a:gd name="adj1" fmla="val 5400000"/>
            <a:gd name="adj2" fmla="val 10800000"/>
            <a:gd name="adj3" fmla="val 4638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AD1C2F7-2413-466D-9F81-2912E322B5A6}">
      <dsp:nvSpPr>
        <dsp:cNvPr id="0" name=""/>
        <dsp:cNvSpPr/>
      </dsp:nvSpPr>
      <dsp:spPr>
        <a:xfrm>
          <a:off x="2513554" y="583949"/>
          <a:ext cx="4172307" cy="4172307"/>
        </a:xfrm>
        <a:prstGeom prst="blockArc">
          <a:avLst>
            <a:gd name="adj1" fmla="val 0"/>
            <a:gd name="adj2" fmla="val 5400000"/>
            <a:gd name="adj3" fmla="val 4638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FF49E60-4655-4034-B4ED-29490AB2717E}">
      <dsp:nvSpPr>
        <dsp:cNvPr id="0" name=""/>
        <dsp:cNvSpPr/>
      </dsp:nvSpPr>
      <dsp:spPr>
        <a:xfrm>
          <a:off x="2513554" y="583949"/>
          <a:ext cx="4172307" cy="4172307"/>
        </a:xfrm>
        <a:prstGeom prst="blockArc">
          <a:avLst>
            <a:gd name="adj1" fmla="val 16200000"/>
            <a:gd name="adj2" fmla="val 0"/>
            <a:gd name="adj3" fmla="val 4638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B01D87F-7E0A-42BD-8309-130200000669}">
      <dsp:nvSpPr>
        <dsp:cNvPr id="0" name=""/>
        <dsp:cNvSpPr/>
      </dsp:nvSpPr>
      <dsp:spPr>
        <a:xfrm>
          <a:off x="3639766" y="1710162"/>
          <a:ext cx="1919882" cy="191988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Recreación </a:t>
          </a:r>
          <a:endParaRPr lang="es-ES" sz="2200" kern="1200" dirty="0"/>
        </a:p>
      </dsp:txBody>
      <dsp:txXfrm>
        <a:off x="3920926" y="1991322"/>
        <a:ext cx="1357562" cy="1357562"/>
      </dsp:txXfrm>
    </dsp:sp>
    <dsp:sp modelId="{95DEF1AC-CD1C-48E4-BEB3-4F4A34AC5BA5}">
      <dsp:nvSpPr>
        <dsp:cNvPr id="0" name=""/>
        <dsp:cNvSpPr/>
      </dsp:nvSpPr>
      <dsp:spPr>
        <a:xfrm>
          <a:off x="3793128" y="-136920"/>
          <a:ext cx="1613158" cy="153850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Tiempo Libre</a:t>
          </a:r>
          <a:endParaRPr lang="es-ES" sz="1900" kern="1200" dirty="0"/>
        </a:p>
      </dsp:txBody>
      <dsp:txXfrm>
        <a:off x="4029370" y="88389"/>
        <a:ext cx="1140674" cy="1087885"/>
      </dsp:txXfrm>
    </dsp:sp>
    <dsp:sp modelId="{D7F9FF15-40AB-4C94-8C3B-ADFBF436CEE5}">
      <dsp:nvSpPr>
        <dsp:cNvPr id="0" name=""/>
        <dsp:cNvSpPr/>
      </dsp:nvSpPr>
      <dsp:spPr>
        <a:xfrm>
          <a:off x="5780329" y="1743216"/>
          <a:ext cx="1714301" cy="185377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Satisfacción Inmediata </a:t>
          </a:r>
          <a:endParaRPr lang="es-ES" sz="1900" kern="1200" dirty="0"/>
        </a:p>
      </dsp:txBody>
      <dsp:txXfrm>
        <a:off x="6031383" y="2014695"/>
        <a:ext cx="1212193" cy="1310815"/>
      </dsp:txXfrm>
    </dsp:sp>
    <dsp:sp modelId="{7B2BF9E9-9772-498A-96CF-4ACC9FD50BC2}">
      <dsp:nvSpPr>
        <dsp:cNvPr id="0" name=""/>
        <dsp:cNvSpPr/>
      </dsp:nvSpPr>
      <dsp:spPr>
        <a:xfrm>
          <a:off x="3812521" y="3859090"/>
          <a:ext cx="1574373" cy="169756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Actividad  Sana</a:t>
          </a:r>
          <a:endParaRPr lang="es-ES" sz="1900" kern="1200" dirty="0"/>
        </a:p>
      </dsp:txBody>
      <dsp:txXfrm>
        <a:off x="4043083" y="4107693"/>
        <a:ext cx="1113249" cy="1200363"/>
      </dsp:txXfrm>
    </dsp:sp>
    <dsp:sp modelId="{D35FDA7E-7815-4AF6-B9F9-97242589FFBA}">
      <dsp:nvSpPr>
        <dsp:cNvPr id="0" name=""/>
        <dsp:cNvSpPr/>
      </dsp:nvSpPr>
      <dsp:spPr>
        <a:xfrm>
          <a:off x="1649368" y="1674562"/>
          <a:ext cx="1825134" cy="199108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Voluntad Propia </a:t>
          </a:r>
          <a:endParaRPr lang="es-ES" sz="1900" kern="1200" dirty="0"/>
        </a:p>
      </dsp:txBody>
      <dsp:txXfrm>
        <a:off x="1916653" y="1966149"/>
        <a:ext cx="1290564" cy="14079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EFC184-DC20-43B5-A193-3E54C7B51533}">
      <dsp:nvSpPr>
        <dsp:cNvPr id="0" name=""/>
        <dsp:cNvSpPr/>
      </dsp:nvSpPr>
      <dsp:spPr>
        <a:xfrm rot="16200000">
          <a:off x="1148131" y="1190752"/>
          <a:ext cx="1619002" cy="4000500"/>
        </a:xfrm>
        <a:prstGeom prst="downArrow">
          <a:avLst>
            <a:gd name="adj1" fmla="val 50000"/>
            <a:gd name="adj2" fmla="val 35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Ajedrez, Dominó Cartas, Damas….</a:t>
          </a:r>
        </a:p>
      </dsp:txBody>
      <dsp:txXfrm rot="5400000">
        <a:off x="-42618" y="2786251"/>
        <a:ext cx="3717175" cy="809501"/>
      </dsp:txXfrm>
    </dsp:sp>
    <dsp:sp modelId="{A3BFF6FE-4308-4FBB-8CCC-F6BD2335CE38}">
      <dsp:nvSpPr>
        <dsp:cNvPr id="0" name=""/>
        <dsp:cNvSpPr/>
      </dsp:nvSpPr>
      <dsp:spPr>
        <a:xfrm rot="5400000">
          <a:off x="6157697" y="1104402"/>
          <a:ext cx="1791703" cy="4000500"/>
        </a:xfrm>
        <a:prstGeom prst="downArrow">
          <a:avLst>
            <a:gd name="adj1" fmla="val 50000"/>
            <a:gd name="adj2" fmla="val 35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Pensar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Meditar y Razonar</a:t>
          </a:r>
          <a:endParaRPr lang="es-ES" sz="2000" kern="1200" dirty="0"/>
        </a:p>
      </dsp:txBody>
      <dsp:txXfrm rot="-5400000">
        <a:off x="5366847" y="2656726"/>
        <a:ext cx="3686952" cy="8958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D1955A-94A1-4839-B514-9F49DCBC48A1}">
      <dsp:nvSpPr>
        <dsp:cNvPr id="0" name=""/>
        <dsp:cNvSpPr/>
      </dsp:nvSpPr>
      <dsp:spPr>
        <a:xfrm>
          <a:off x="551101" y="0"/>
          <a:ext cx="4123015" cy="281227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2705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latin typeface="Arial" pitchFamily="34" charset="0"/>
              <a:cs typeface="Arial" pitchFamily="34" charset="0"/>
            </a:rPr>
            <a:t>Dumazedier, J. (1964)</a:t>
          </a:r>
          <a:r>
            <a:rPr lang="es-ES_tradnl" sz="1600" kern="1200" dirty="0" smtClean="0">
              <a:latin typeface="Arial" pitchFamily="34" charset="0"/>
              <a:cs typeface="Arial" pitchFamily="34" charset="0"/>
            </a:rPr>
            <a:t>, define el ocio "como un conjunto de ocupaciones a las que el individuo puede entregarse de manera totalmente voluntaria, sea para descansar, sea para divertirse, sea para desarrollar su información o su formación desinteresada, su participación social voluntaria, tras haberse liberado de sus obligaciones profesionales, familiares y sociales".</a:t>
          </a:r>
          <a:endParaRPr lang="es-ES_tradnl" sz="1600" kern="1200" dirty="0"/>
        </a:p>
      </dsp:txBody>
      <dsp:txXfrm>
        <a:off x="551101" y="0"/>
        <a:ext cx="4123015" cy="2812270"/>
      </dsp:txXfrm>
    </dsp:sp>
    <dsp:sp modelId="{66573F52-11CD-4AE7-AF25-D1E8E199BB8B}">
      <dsp:nvSpPr>
        <dsp:cNvPr id="0" name=""/>
        <dsp:cNvSpPr/>
      </dsp:nvSpPr>
      <dsp:spPr>
        <a:xfrm>
          <a:off x="580480" y="0"/>
          <a:ext cx="1359015" cy="2452269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A3E9A03-20B5-404D-8897-D4F8B65DED66}">
      <dsp:nvSpPr>
        <dsp:cNvPr id="0" name=""/>
        <dsp:cNvSpPr/>
      </dsp:nvSpPr>
      <dsp:spPr>
        <a:xfrm>
          <a:off x="4876406" y="0"/>
          <a:ext cx="4123015" cy="292962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2705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latin typeface="Arial" pitchFamily="34" charset="0"/>
              <a:cs typeface="Arial" pitchFamily="34" charset="0"/>
            </a:rPr>
            <a:t>Desde el punto de vista sociológico, el ocio se concibe como el conjunto de actividades a que puede dedicarse un individuo voluntariamente, para descansar, divertirse, desarrollar su información o dar su participación social voluntaria, después de quedar libre de sus ocupaciones, </a:t>
          </a:r>
          <a:r>
            <a:rPr lang="es-ES_tradnl" sz="1600" b="1" kern="1200" dirty="0" smtClean="0">
              <a:latin typeface="Arial" pitchFamily="34" charset="0"/>
              <a:cs typeface="Arial" pitchFamily="34" charset="0"/>
            </a:rPr>
            <a:t>Rodríguez, J.A. y Zambrana, J.M. (1987)</a:t>
          </a:r>
          <a:r>
            <a:rPr lang="es-ES_tradnl" sz="1600" kern="1200" dirty="0" smtClean="0">
              <a:latin typeface="Arial" pitchFamily="34" charset="0"/>
              <a:cs typeface="Arial" pitchFamily="34" charset="0"/>
            </a:rPr>
            <a:t>.</a:t>
          </a:r>
          <a:endParaRPr lang="es-ES_tradnl" sz="1600" kern="1200" dirty="0"/>
        </a:p>
      </dsp:txBody>
      <dsp:txXfrm>
        <a:off x="4876406" y="0"/>
        <a:ext cx="4123015" cy="2929621"/>
      </dsp:txXfrm>
    </dsp:sp>
    <dsp:sp modelId="{35312E35-8BCB-4630-BCA5-F047B94CCC2C}">
      <dsp:nvSpPr>
        <dsp:cNvPr id="0" name=""/>
        <dsp:cNvSpPr/>
      </dsp:nvSpPr>
      <dsp:spPr>
        <a:xfrm>
          <a:off x="4946287" y="425990"/>
          <a:ext cx="762140" cy="2148335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41B27B6-51EA-4C21-A0D8-930E398D7B3F}">
      <dsp:nvSpPr>
        <dsp:cNvPr id="0" name=""/>
        <dsp:cNvSpPr/>
      </dsp:nvSpPr>
      <dsp:spPr>
        <a:xfrm>
          <a:off x="374196" y="3357216"/>
          <a:ext cx="4123015" cy="22011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2705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latin typeface="Arial" pitchFamily="34" charset="0"/>
              <a:cs typeface="Arial" pitchFamily="34" charset="0"/>
            </a:rPr>
            <a:t>Se puede definir el ocio como toda actividad formativa realizada dentro del tiempo libre, </a:t>
          </a:r>
          <a:r>
            <a:rPr lang="es-ES" sz="1600" b="1" kern="1200" dirty="0" smtClean="0">
              <a:latin typeface="Arial" pitchFamily="34" charset="0"/>
              <a:cs typeface="Arial" pitchFamily="34" charset="0"/>
            </a:rPr>
            <a:t>López, B.; Martínez, J.; </a:t>
          </a:r>
          <a:r>
            <a:rPr lang="es-ES" sz="1600" b="1" kern="1200" dirty="0" err="1" smtClean="0">
              <a:latin typeface="Arial" pitchFamily="34" charset="0"/>
              <a:cs typeface="Arial" pitchFamily="34" charset="0"/>
            </a:rPr>
            <a:t>Menchen</a:t>
          </a:r>
          <a:r>
            <a:rPr lang="es-ES" sz="1600" b="1" kern="1200" dirty="0" smtClean="0">
              <a:latin typeface="Arial" pitchFamily="34" charset="0"/>
              <a:cs typeface="Arial" pitchFamily="34" charset="0"/>
            </a:rPr>
            <a:t>, F. y Ibáñez, R. (1982).</a:t>
          </a:r>
          <a:r>
            <a:rPr lang="es-ES" sz="1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s-ES_tradnl" sz="1600" kern="1200" dirty="0" smtClean="0">
              <a:latin typeface="Arial" pitchFamily="34" charset="0"/>
              <a:cs typeface="Arial" pitchFamily="34" charset="0"/>
            </a:rPr>
            <a:t>.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374196" y="3357216"/>
        <a:ext cx="4123015" cy="2201136"/>
      </dsp:txXfrm>
    </dsp:sp>
    <dsp:sp modelId="{0C8D9D94-A15B-4F42-911F-7AE468ED38E1}">
      <dsp:nvSpPr>
        <dsp:cNvPr id="0" name=""/>
        <dsp:cNvSpPr/>
      </dsp:nvSpPr>
      <dsp:spPr>
        <a:xfrm>
          <a:off x="0" y="3369720"/>
          <a:ext cx="1303737" cy="1987926"/>
        </a:xfrm>
        <a:prstGeom prst="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0DC1D79-87E3-4384-9711-4B5C6BADF95C}">
      <dsp:nvSpPr>
        <dsp:cNvPr id="0" name=""/>
        <dsp:cNvSpPr/>
      </dsp:nvSpPr>
      <dsp:spPr>
        <a:xfrm>
          <a:off x="4943294" y="3409427"/>
          <a:ext cx="4123015" cy="204942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2705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Según </a:t>
          </a:r>
          <a:r>
            <a:rPr lang="es-ES" sz="1600" b="1" kern="1200" dirty="0" smtClean="0">
              <a:latin typeface="Arial" pitchFamily="34" charset="0"/>
              <a:cs typeface="Arial" pitchFamily="34" charset="0"/>
            </a:rPr>
            <a:t>Manuel Cuenca (2000), </a:t>
          </a:r>
          <a:r>
            <a:rPr lang="es-ES" sz="1600" kern="1200" dirty="0" smtClean="0">
              <a:latin typeface="Arial" pitchFamily="34" charset="0"/>
              <a:cs typeface="Arial" pitchFamily="34" charset="0"/>
            </a:rPr>
            <a:t>el ocio surge cuando se realizan las actividades satisfactorias y gratificantes que posibilita el tiempo liberado, de forma libre, decididas por uno mismo y gestionadas autónomamente </a:t>
          </a:r>
        </a:p>
      </dsp:txBody>
      <dsp:txXfrm>
        <a:off x="4943294" y="3409427"/>
        <a:ext cx="4123015" cy="2049422"/>
      </dsp:txXfrm>
    </dsp:sp>
    <dsp:sp modelId="{14804C65-6497-4545-A277-5EF32D91FD4B}">
      <dsp:nvSpPr>
        <dsp:cNvPr id="0" name=""/>
        <dsp:cNvSpPr/>
      </dsp:nvSpPr>
      <dsp:spPr>
        <a:xfrm>
          <a:off x="4897525" y="3730058"/>
          <a:ext cx="901909" cy="1352864"/>
        </a:xfrm>
        <a:prstGeom prst="rect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7A772B-EACE-4FA8-A977-4555F7BE2318}">
      <dsp:nvSpPr>
        <dsp:cNvPr id="0" name=""/>
        <dsp:cNvSpPr/>
      </dsp:nvSpPr>
      <dsp:spPr>
        <a:xfrm>
          <a:off x="0" y="187481"/>
          <a:ext cx="9067800" cy="210981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La Recreación se define como «actividades que se realizan en el ocio»</a:t>
          </a:r>
          <a:endParaRPr lang="es-ES_tradnl" sz="4000" kern="1200" dirty="0"/>
        </a:p>
      </dsp:txBody>
      <dsp:txXfrm>
        <a:off x="102992" y="290473"/>
        <a:ext cx="8861816" cy="1903827"/>
      </dsp:txXfrm>
    </dsp:sp>
    <dsp:sp modelId="{A889F76F-CDEE-4293-ADC2-2113A597FC5C}">
      <dsp:nvSpPr>
        <dsp:cNvPr id="0" name=""/>
        <dsp:cNvSpPr/>
      </dsp:nvSpPr>
      <dsp:spPr>
        <a:xfrm>
          <a:off x="0" y="2297293"/>
          <a:ext cx="9067800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7903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s-ES_tradnl" sz="3100" kern="1200" dirty="0"/>
        </a:p>
      </dsp:txBody>
      <dsp:txXfrm>
        <a:off x="0" y="2297293"/>
        <a:ext cx="9067800" cy="662400"/>
      </dsp:txXfrm>
    </dsp:sp>
    <dsp:sp modelId="{42A36440-656F-4CD4-8230-E17C0F5D131D}">
      <dsp:nvSpPr>
        <dsp:cNvPr id="0" name=""/>
        <dsp:cNvSpPr/>
      </dsp:nvSpPr>
      <dsp:spPr>
        <a:xfrm>
          <a:off x="0" y="2959693"/>
          <a:ext cx="9067800" cy="22376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smtClean="0"/>
            <a:t>Ocio se define como un tipo de actividad humana caracterizado de manera simultánea por la libertad y el placer.</a:t>
          </a:r>
          <a:endParaRPr lang="es-ES" sz="4000" kern="1200" dirty="0" smtClean="0"/>
        </a:p>
      </dsp:txBody>
      <dsp:txXfrm>
        <a:off x="109232" y="3068925"/>
        <a:ext cx="8849336" cy="201916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E3AD92-8677-4DA4-953B-9A2F368A7B97}">
      <dsp:nvSpPr>
        <dsp:cNvPr id="0" name=""/>
        <dsp:cNvSpPr/>
      </dsp:nvSpPr>
      <dsp:spPr>
        <a:xfrm rot="21300000">
          <a:off x="26891" y="2193731"/>
          <a:ext cx="8709217" cy="997336"/>
        </a:xfrm>
        <a:prstGeom prst="mathMinus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DFFF2113-46AF-4767-9A8D-D0022B78F27F}">
      <dsp:nvSpPr>
        <dsp:cNvPr id="0" name=""/>
        <dsp:cNvSpPr/>
      </dsp:nvSpPr>
      <dsp:spPr>
        <a:xfrm>
          <a:off x="1051560" y="269240"/>
          <a:ext cx="2628900" cy="2153920"/>
        </a:xfrm>
        <a:prstGeom prst="downArrow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B4009C9-FF0E-4EF6-91E3-B6661B3E78A8}">
      <dsp:nvSpPr>
        <dsp:cNvPr id="0" name=""/>
        <dsp:cNvSpPr/>
      </dsp:nvSpPr>
      <dsp:spPr>
        <a:xfrm>
          <a:off x="4114796" y="0"/>
          <a:ext cx="3863347" cy="2261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Ocio,</a:t>
          </a:r>
          <a:r>
            <a:rPr lang="es-ES" sz="2800" kern="1200" dirty="0" smtClean="0">
              <a:latin typeface="Arial" pitchFamily="34" charset="0"/>
              <a:cs typeface="Arial" pitchFamily="34" charset="0"/>
            </a:rPr>
            <a:t> que es el proceso general de realización de la actividad libre y placentera en la sociedad. </a:t>
          </a:r>
          <a:endParaRPr lang="es-ES_tradnl" sz="2800" kern="1200" dirty="0"/>
        </a:p>
      </dsp:txBody>
      <dsp:txXfrm>
        <a:off x="4114796" y="0"/>
        <a:ext cx="3863347" cy="2261616"/>
      </dsp:txXfrm>
    </dsp:sp>
    <dsp:sp modelId="{B4C03075-9781-4661-AC21-884F88FBB63F}">
      <dsp:nvSpPr>
        <dsp:cNvPr id="0" name=""/>
        <dsp:cNvSpPr/>
      </dsp:nvSpPr>
      <dsp:spPr>
        <a:xfrm>
          <a:off x="5082539" y="2961640"/>
          <a:ext cx="2628900" cy="2153920"/>
        </a:xfrm>
        <a:prstGeom prst="upArrow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37F9E13-B493-4393-B326-8930DDECB760}">
      <dsp:nvSpPr>
        <dsp:cNvPr id="0" name=""/>
        <dsp:cNvSpPr/>
      </dsp:nvSpPr>
      <dsp:spPr>
        <a:xfrm>
          <a:off x="152406" y="3123183"/>
          <a:ext cx="5128247" cy="2261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latin typeface="Arial" pitchFamily="34" charset="0"/>
              <a:cs typeface="Arial" pitchFamily="34" charset="0"/>
            </a:rPr>
            <a:t>Entendiendo a la </a:t>
          </a:r>
          <a:r>
            <a:rPr lang="es-ES" sz="2400" b="1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recreación</a:t>
          </a:r>
          <a:r>
            <a:rPr lang="es-ES" sz="2400" kern="1200" dirty="0" smtClean="0">
              <a:latin typeface="Arial" pitchFamily="34" charset="0"/>
              <a:cs typeface="Arial" pitchFamily="34" charset="0"/>
            </a:rPr>
            <a:t> como una manifestación práctica y concreta del ocio, determinada social e históricamente por un conjunto de condiciones que les son propias.</a:t>
          </a:r>
          <a:endParaRPr lang="es-ES_tradnl" sz="2400" kern="1200" dirty="0"/>
        </a:p>
      </dsp:txBody>
      <dsp:txXfrm>
        <a:off x="152406" y="3123183"/>
        <a:ext cx="5128247" cy="22616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61B337-17EB-43E2-B2AE-CE7929AF346E}">
      <dsp:nvSpPr>
        <dsp:cNvPr id="0" name=""/>
        <dsp:cNvSpPr/>
      </dsp:nvSpPr>
      <dsp:spPr>
        <a:xfrm>
          <a:off x="5237" y="2817526"/>
          <a:ext cx="1248252" cy="1248252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EE1F48A-EDBE-48A4-BF2F-53A0D62E76DA}">
      <dsp:nvSpPr>
        <dsp:cNvPr id="0" name=""/>
        <dsp:cNvSpPr/>
      </dsp:nvSpPr>
      <dsp:spPr>
        <a:xfrm rot="17700000">
          <a:off x="445065" y="1799945"/>
          <a:ext cx="1551716" cy="747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0" rIns="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Arial" pitchFamily="34" charset="0"/>
              <a:cs typeface="Arial" pitchFamily="34" charset="0"/>
            </a:rPr>
            <a:t>Autonomía</a:t>
          </a:r>
          <a:endParaRPr lang="es-ES_tradnl" sz="2300" kern="1200" dirty="0"/>
        </a:p>
      </dsp:txBody>
      <dsp:txXfrm>
        <a:off x="445065" y="1799945"/>
        <a:ext cx="1551716" cy="747807"/>
      </dsp:txXfrm>
    </dsp:sp>
    <dsp:sp modelId="{00994EA3-F4A4-438B-A315-93F45FAF59DF}">
      <dsp:nvSpPr>
        <dsp:cNvPr id="0" name=""/>
        <dsp:cNvSpPr/>
      </dsp:nvSpPr>
      <dsp:spPr>
        <a:xfrm>
          <a:off x="1347513" y="3117691"/>
          <a:ext cx="647922" cy="64792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460818A-E9E5-431E-A1D7-E983BB1DF108}">
      <dsp:nvSpPr>
        <dsp:cNvPr id="0" name=""/>
        <dsp:cNvSpPr/>
      </dsp:nvSpPr>
      <dsp:spPr>
        <a:xfrm rot="17700000">
          <a:off x="580138" y="4019496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Autotelismo</a:t>
          </a:r>
          <a:endParaRPr lang="es-ES_tradnl" sz="1400" kern="1200" dirty="0"/>
        </a:p>
      </dsp:txBody>
      <dsp:txXfrm>
        <a:off x="580138" y="4019496"/>
        <a:ext cx="1342308" cy="647210"/>
      </dsp:txXfrm>
    </dsp:sp>
    <dsp:sp modelId="{133F388B-1E2C-48F0-ADBE-AFB566162560}">
      <dsp:nvSpPr>
        <dsp:cNvPr id="0" name=""/>
        <dsp:cNvSpPr/>
      </dsp:nvSpPr>
      <dsp:spPr>
        <a:xfrm rot="17700000">
          <a:off x="1420502" y="2216597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7F8EF-6DE7-4BCB-93F5-0B4F7FC400E8}">
      <dsp:nvSpPr>
        <dsp:cNvPr id="0" name=""/>
        <dsp:cNvSpPr/>
      </dsp:nvSpPr>
      <dsp:spPr>
        <a:xfrm>
          <a:off x="2089358" y="3117691"/>
          <a:ext cx="647922" cy="64792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3030800-6162-4DBC-A8B5-EC6C66F8D077}">
      <dsp:nvSpPr>
        <dsp:cNvPr id="0" name=""/>
        <dsp:cNvSpPr/>
      </dsp:nvSpPr>
      <dsp:spPr>
        <a:xfrm rot="17700000">
          <a:off x="1321983" y="4019496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Placer</a:t>
          </a:r>
          <a:endParaRPr lang="es-ES_tradnl" sz="1400" kern="1200" dirty="0"/>
        </a:p>
      </dsp:txBody>
      <dsp:txXfrm>
        <a:off x="1321983" y="4019496"/>
        <a:ext cx="1342308" cy="647210"/>
      </dsp:txXfrm>
    </dsp:sp>
    <dsp:sp modelId="{591A708E-7D27-431A-A0AC-0F64F8DDF805}">
      <dsp:nvSpPr>
        <dsp:cNvPr id="0" name=""/>
        <dsp:cNvSpPr/>
      </dsp:nvSpPr>
      <dsp:spPr>
        <a:xfrm rot="17700000">
          <a:off x="2162348" y="2216597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A64626-8D9A-4A91-ABA9-9C699BAEEB1C}">
      <dsp:nvSpPr>
        <dsp:cNvPr id="0" name=""/>
        <dsp:cNvSpPr/>
      </dsp:nvSpPr>
      <dsp:spPr>
        <a:xfrm>
          <a:off x="2831303" y="2817526"/>
          <a:ext cx="1248252" cy="1248252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2E2A7DE-A096-44FD-BACF-938D1A7323C2}">
      <dsp:nvSpPr>
        <dsp:cNvPr id="0" name=""/>
        <dsp:cNvSpPr/>
      </dsp:nvSpPr>
      <dsp:spPr>
        <a:xfrm rot="17700000">
          <a:off x="3271131" y="1799945"/>
          <a:ext cx="1551716" cy="747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0" rIns="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Arial" pitchFamily="34" charset="0"/>
              <a:cs typeface="Arial" pitchFamily="34" charset="0"/>
            </a:rPr>
            <a:t>Adaptación al medio</a:t>
          </a:r>
          <a:endParaRPr lang="es-ES_tradnl" sz="2300" kern="1200" dirty="0"/>
        </a:p>
      </dsp:txBody>
      <dsp:txXfrm>
        <a:off x="3271131" y="1799945"/>
        <a:ext cx="1551716" cy="747807"/>
      </dsp:txXfrm>
    </dsp:sp>
    <dsp:sp modelId="{1191578D-6CB8-499F-A0AD-92D7EA82AD0C}">
      <dsp:nvSpPr>
        <dsp:cNvPr id="0" name=""/>
        <dsp:cNvSpPr/>
      </dsp:nvSpPr>
      <dsp:spPr>
        <a:xfrm>
          <a:off x="4173579" y="3117691"/>
          <a:ext cx="647922" cy="64792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AAE17EA-76BA-46DF-91F8-998379931A71}">
      <dsp:nvSpPr>
        <dsp:cNvPr id="0" name=""/>
        <dsp:cNvSpPr/>
      </dsp:nvSpPr>
      <dsp:spPr>
        <a:xfrm rot="17700000">
          <a:off x="3406204" y="4019496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Autodesarrollo.</a:t>
          </a:r>
          <a:endParaRPr lang="es-ES_tradnl" sz="1400" kern="1200" dirty="0"/>
        </a:p>
      </dsp:txBody>
      <dsp:txXfrm>
        <a:off x="3406204" y="4019496"/>
        <a:ext cx="1342308" cy="647210"/>
      </dsp:txXfrm>
    </dsp:sp>
    <dsp:sp modelId="{A04410B5-4919-44E6-AB4B-BFE208640683}">
      <dsp:nvSpPr>
        <dsp:cNvPr id="0" name=""/>
        <dsp:cNvSpPr/>
      </dsp:nvSpPr>
      <dsp:spPr>
        <a:xfrm rot="17700000">
          <a:off x="4246568" y="2216597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1524E-EDFA-4693-97D3-95E4E1F8D753}">
      <dsp:nvSpPr>
        <dsp:cNvPr id="0" name=""/>
        <dsp:cNvSpPr/>
      </dsp:nvSpPr>
      <dsp:spPr>
        <a:xfrm>
          <a:off x="4915424" y="3117691"/>
          <a:ext cx="647922" cy="64792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A12FDC-B3AF-4EDC-BDDE-7F1A47DD59BA}">
      <dsp:nvSpPr>
        <dsp:cNvPr id="0" name=""/>
        <dsp:cNvSpPr/>
      </dsp:nvSpPr>
      <dsp:spPr>
        <a:xfrm rot="17700000">
          <a:off x="4148049" y="4019496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Interrelación.</a:t>
          </a:r>
          <a:endParaRPr lang="es-ES_tradnl" sz="1400" kern="1200" dirty="0"/>
        </a:p>
      </dsp:txBody>
      <dsp:txXfrm>
        <a:off x="4148049" y="4019496"/>
        <a:ext cx="1342308" cy="647210"/>
      </dsp:txXfrm>
    </dsp:sp>
    <dsp:sp modelId="{A210C7B8-CBB1-4847-A001-A1C7A4585320}">
      <dsp:nvSpPr>
        <dsp:cNvPr id="0" name=""/>
        <dsp:cNvSpPr/>
      </dsp:nvSpPr>
      <dsp:spPr>
        <a:xfrm rot="17700000">
          <a:off x="4988414" y="2216597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237CE-21D0-4636-A33C-D925B2236F44}">
      <dsp:nvSpPr>
        <dsp:cNvPr id="0" name=""/>
        <dsp:cNvSpPr/>
      </dsp:nvSpPr>
      <dsp:spPr>
        <a:xfrm>
          <a:off x="5657369" y="2817526"/>
          <a:ext cx="1248252" cy="1248252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D746E08-00E4-4569-AFE6-04411ECB5336}">
      <dsp:nvSpPr>
        <dsp:cNvPr id="0" name=""/>
        <dsp:cNvSpPr/>
      </dsp:nvSpPr>
      <dsp:spPr>
        <a:xfrm rot="17700000">
          <a:off x="6097197" y="1799945"/>
          <a:ext cx="1551716" cy="747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0" rIns="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>
              <a:latin typeface="Arial" pitchFamily="34" charset="0"/>
              <a:cs typeface="Arial" pitchFamily="34" charset="0"/>
            </a:rPr>
            <a:t>Libertad de elección, </a:t>
          </a:r>
          <a:endParaRPr lang="es-ES_tradnl" sz="2300" kern="1200" dirty="0"/>
        </a:p>
      </dsp:txBody>
      <dsp:txXfrm>
        <a:off x="6097197" y="1799945"/>
        <a:ext cx="1551716" cy="747807"/>
      </dsp:txXfrm>
    </dsp:sp>
    <dsp:sp modelId="{5E72E0D8-EF72-4B65-81F1-6638A89645D9}">
      <dsp:nvSpPr>
        <dsp:cNvPr id="0" name=""/>
        <dsp:cNvSpPr/>
      </dsp:nvSpPr>
      <dsp:spPr>
        <a:xfrm>
          <a:off x="6999645" y="3117691"/>
          <a:ext cx="647922" cy="64792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D511393-68B5-478D-8D5B-26742A60B6DF}">
      <dsp:nvSpPr>
        <dsp:cNvPr id="0" name=""/>
        <dsp:cNvSpPr/>
      </dsp:nvSpPr>
      <dsp:spPr>
        <a:xfrm rot="17700000">
          <a:off x="6232270" y="4019496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Creatividad.</a:t>
          </a:r>
          <a:endParaRPr lang="es-ES_tradnl" sz="1400" kern="1200" dirty="0"/>
        </a:p>
      </dsp:txBody>
      <dsp:txXfrm>
        <a:off x="6232270" y="4019496"/>
        <a:ext cx="1342308" cy="647210"/>
      </dsp:txXfrm>
    </dsp:sp>
    <dsp:sp modelId="{36C95EEB-02C5-4E7E-BBF3-33A9ADB41397}">
      <dsp:nvSpPr>
        <dsp:cNvPr id="0" name=""/>
        <dsp:cNvSpPr/>
      </dsp:nvSpPr>
      <dsp:spPr>
        <a:xfrm rot="17700000">
          <a:off x="7072634" y="2216597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9C945A-997B-440F-927A-EC00E11A3289}">
      <dsp:nvSpPr>
        <dsp:cNvPr id="0" name=""/>
        <dsp:cNvSpPr/>
      </dsp:nvSpPr>
      <dsp:spPr>
        <a:xfrm>
          <a:off x="7741490" y="3117691"/>
          <a:ext cx="647922" cy="64792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72B8F0A-1602-451A-9B83-694DCD3641B4}">
      <dsp:nvSpPr>
        <dsp:cNvPr id="0" name=""/>
        <dsp:cNvSpPr/>
      </dsp:nvSpPr>
      <dsp:spPr>
        <a:xfrm rot="17700000">
          <a:off x="6974115" y="4019496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Transformación social.</a:t>
          </a:r>
          <a:endParaRPr lang="es-ES_tradnl" sz="1400" kern="1200" dirty="0"/>
        </a:p>
      </dsp:txBody>
      <dsp:txXfrm>
        <a:off x="6974115" y="4019496"/>
        <a:ext cx="1342308" cy="647210"/>
      </dsp:txXfrm>
    </dsp:sp>
    <dsp:sp modelId="{54914C9E-ECDA-48E5-B79B-9290A4003D17}">
      <dsp:nvSpPr>
        <dsp:cNvPr id="0" name=""/>
        <dsp:cNvSpPr/>
      </dsp:nvSpPr>
      <dsp:spPr>
        <a:xfrm rot="17700000">
          <a:off x="7814480" y="2216597"/>
          <a:ext cx="1342308" cy="647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90478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8992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908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19405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697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2787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8139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5869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101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7518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4821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27A7A-1725-4DFF-9F28-D274748DEB04}" type="datetimeFigureOut">
              <a:rPr lang="es-ES_tradnl" smtClean="0"/>
              <a:pPr/>
              <a:t>01/11/2023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84D94-ECC0-4AB4-BBF4-0251C4661A21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86026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Tema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La recreación como un fenómeno socio cultural.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s-ES" sz="2800" smtClean="0">
                <a:latin typeface="Arial" pitchFamily="34" charset="0"/>
                <a:cs typeface="Arial" pitchFamily="34" charset="0"/>
              </a:rPr>
              <a:t>Título: </a:t>
            </a:r>
            <a:r>
              <a:rPr lang="es-ES_tradnl" sz="2800" b="1" dirty="0">
                <a:latin typeface="Arial" pitchFamily="34" charset="0"/>
                <a:cs typeface="Arial" pitchFamily="34" charset="0"/>
              </a:rPr>
              <a:t>Recreación Ocio y Tiempo Libre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s-ES" sz="2800" dirty="0">
                <a:latin typeface="Arial" pitchFamily="34" charset="0"/>
                <a:cs typeface="Arial" pitchFamily="34" charset="0"/>
              </a:rPr>
              <a:t>Sumario: </a:t>
            </a:r>
            <a:r>
              <a:rPr lang="es-ES" sz="2800" b="1" dirty="0">
                <a:latin typeface="Arial" pitchFamily="34" charset="0"/>
                <a:cs typeface="Arial" pitchFamily="34" charset="0"/>
              </a:rPr>
              <a:t>La concepción marxista del ocio y el tiempo libre.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s-ES_tradnl" sz="2800" dirty="0">
                <a:latin typeface="Arial" pitchFamily="34" charset="0"/>
                <a:cs typeface="Arial" pitchFamily="34" charset="0"/>
              </a:rPr>
              <a:t>El tiempo como categoría filosófica y como categoría socioeconómica.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s-ES_tradnl" sz="2800" dirty="0">
                <a:latin typeface="Arial" pitchFamily="34" charset="0"/>
                <a:cs typeface="Arial" pitchFamily="34" charset="0"/>
              </a:rPr>
              <a:t>Concepto de ocio.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s-ES_tradnl" sz="2800" dirty="0">
                <a:latin typeface="Arial" pitchFamily="34" charset="0"/>
                <a:cs typeface="Arial" pitchFamily="34" charset="0"/>
              </a:rPr>
              <a:t>Tipos de ocio.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s-ES_tradnl" sz="2800" dirty="0">
                <a:latin typeface="Arial" pitchFamily="34" charset="0"/>
                <a:cs typeface="Arial" pitchFamily="34" charset="0"/>
              </a:rPr>
              <a:t>Relación entre tiempo libre y ocio.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s-ES" sz="2800" dirty="0">
                <a:latin typeface="Arial" pitchFamily="34" charset="0"/>
                <a:cs typeface="Arial" pitchFamily="34" charset="0"/>
              </a:rPr>
              <a:t>Semejanza entre Ocio y la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Recreación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Características.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s-ES" sz="2800" dirty="0">
                <a:latin typeface="Arial" pitchFamily="34" charset="0"/>
                <a:cs typeface="Arial" pitchFamily="34" charset="0"/>
              </a:rPr>
              <a:t> 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Objetivo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: Caracterizar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el valor social y cultural del </a:t>
            </a: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ocio, concepto y tipos..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s-ES_tradnl" sz="2800" dirty="0">
                <a:latin typeface="Arial" pitchFamily="34" charset="0"/>
                <a:cs typeface="Arial" pitchFamily="34" charset="0"/>
              </a:rPr>
              <a:t> 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Acciones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: Definir tipos de ocio, analizarlos y establecer relación entre ellos.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s-ES" sz="2800" dirty="0">
                <a:latin typeface="Arial" pitchFamily="34" charset="0"/>
                <a:cs typeface="Arial" pitchFamily="34" charset="0"/>
              </a:rPr>
              <a:t> 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63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857232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es-ES_tradnl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_tradnl" sz="2400" dirty="0">
                <a:latin typeface="Arial" pitchFamily="34" charset="0"/>
                <a:cs typeface="Arial" pitchFamily="34" charset="0"/>
              </a:rPr>
              <a:t>ocio no es, pues, sinónimo de tiempo libre. A menudo, se utilizan equivocadamente ambos términos con sentidos equivalentes, sin embargo, es preciso aclarar que 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no son lo mismo. </a:t>
            </a:r>
            <a:r>
              <a:rPr lang="es-ES_tradnl" sz="2400" b="1" dirty="0" smtClean="0">
                <a:latin typeface="Arial" pitchFamily="34" charset="0"/>
                <a:cs typeface="Arial" pitchFamily="34" charset="0"/>
              </a:rPr>
              <a:t>Esto </a:t>
            </a:r>
            <a:r>
              <a:rPr lang="es-ES_tradnl" sz="2400" b="1" dirty="0">
                <a:latin typeface="Arial" pitchFamily="34" charset="0"/>
                <a:cs typeface="Arial" pitchFamily="34" charset="0"/>
              </a:rPr>
              <a:t>es, toda actividad que se realice </a:t>
            </a:r>
            <a:r>
              <a:rPr lang="es-ES_tradnl" sz="2400" b="1" i="1" dirty="0">
                <a:latin typeface="Arial" pitchFamily="34" charset="0"/>
                <a:cs typeface="Arial" pitchFamily="34" charset="0"/>
              </a:rPr>
              <a:t>durante</a:t>
            </a:r>
            <a:r>
              <a:rPr lang="es-ES_tradnl" sz="2400" b="1" dirty="0">
                <a:latin typeface="Arial" pitchFamily="34" charset="0"/>
                <a:cs typeface="Arial" pitchFamily="34" charset="0"/>
              </a:rPr>
              <a:t> el tiempo libre será de </a:t>
            </a:r>
            <a:r>
              <a:rPr lang="es-ES_tradnl" sz="2400" b="1" dirty="0" smtClean="0">
                <a:latin typeface="Arial" pitchFamily="34" charset="0"/>
                <a:cs typeface="Arial" pitchFamily="34" charset="0"/>
              </a:rPr>
              <a:t>ocio.</a:t>
            </a:r>
          </a:p>
          <a:p>
            <a:pPr algn="just">
              <a:lnSpc>
                <a:spcPct val="150000"/>
              </a:lnSpc>
            </a:pPr>
            <a:endParaRPr lang="es-ES_tradnl" sz="24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_tradnl" sz="2400" dirty="0">
                <a:latin typeface="Arial" pitchFamily="34" charset="0"/>
                <a:cs typeface="Arial" pitchFamily="34" charset="0"/>
              </a:rPr>
              <a:t>decir, el </a:t>
            </a:r>
            <a:r>
              <a:rPr lang="es-ES_trad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tiempo libre está asociado a una división del </a:t>
            </a:r>
            <a:r>
              <a:rPr lang="es-ES_tradnl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tiempo del individuo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_tradnl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mientras que el ocio define un tipo de actividad humana.</a:t>
            </a:r>
            <a:endParaRPr lang="es-E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28596" y="428604"/>
            <a:ext cx="828680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Conclusión basadas en los criterios de Fernández L. y Delgado A. 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95189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077535910"/>
              </p:ext>
            </p:extLst>
          </p:nvPr>
        </p:nvGraphicFramePr>
        <p:xfrm>
          <a:off x="0" y="1066800"/>
          <a:ext cx="90678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295400" y="273333"/>
            <a:ext cx="6629400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800" b="1" dirty="0" smtClean="0"/>
              <a:t>Semejanza entre Ocio y la Recreación 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8004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37906795"/>
              </p:ext>
            </p:extLst>
          </p:nvPr>
        </p:nvGraphicFramePr>
        <p:xfrm>
          <a:off x="76200" y="1397000"/>
          <a:ext cx="9067800" cy="538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Rectángulo"/>
          <p:cNvSpPr/>
          <p:nvPr/>
        </p:nvSpPr>
        <p:spPr>
          <a:xfrm>
            <a:off x="285720" y="152400"/>
            <a:ext cx="8634441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800" b="1" dirty="0" smtClean="0"/>
              <a:t>¿Cómo </a:t>
            </a:r>
            <a:r>
              <a:rPr lang="es-ES" sz="2800" b="1" dirty="0"/>
              <a:t>establecer las diferencias entre ambos conceptos?</a:t>
            </a:r>
          </a:p>
        </p:txBody>
      </p:sp>
    </p:spTree>
    <p:extLst>
      <p:ext uri="{BB962C8B-B14F-4D97-AF65-F5344CB8AC3E}">
        <p14:creationId xmlns:p14="http://schemas.microsoft.com/office/powerpoint/2010/main" val="291333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652504530"/>
              </p:ext>
            </p:extLst>
          </p:nvPr>
        </p:nvGraphicFramePr>
        <p:xfrm>
          <a:off x="228600" y="1397000"/>
          <a:ext cx="8763000" cy="538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029672" y="304800"/>
            <a:ext cx="278608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600" b="1" dirty="0" smtClean="0"/>
              <a:t>Resumiendo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108607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068598766"/>
              </p:ext>
            </p:extLst>
          </p:nvPr>
        </p:nvGraphicFramePr>
        <p:xfrm>
          <a:off x="0" y="457200"/>
          <a:ext cx="90678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Rectángulo"/>
          <p:cNvSpPr/>
          <p:nvPr/>
        </p:nvSpPr>
        <p:spPr>
          <a:xfrm>
            <a:off x="2215020" y="228599"/>
            <a:ext cx="4690516" cy="8374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600" b="1" i="1" dirty="0"/>
              <a:t>Características del ocio.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498128" y="5943600"/>
            <a:ext cx="2124299" cy="6588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>
                <a:latin typeface="Arial" pitchFamily="34" charset="0"/>
                <a:cs typeface="Arial" pitchFamily="34" charset="0"/>
              </a:rPr>
              <a:t>Recreación</a:t>
            </a:r>
          </a:p>
        </p:txBody>
      </p:sp>
    </p:spTree>
    <p:extLst>
      <p:ext uri="{BB962C8B-B14F-4D97-AF65-F5344CB8AC3E}">
        <p14:creationId xmlns:p14="http://schemas.microsoft.com/office/powerpoint/2010/main" val="112895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214290"/>
            <a:ext cx="8001056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Conclusiones basado en los criterios de Roberto Roque Pujol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28596" y="928670"/>
            <a:ext cx="8072494" cy="544251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recreación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es la expresión del </a:t>
            </a:r>
            <a:r>
              <a:rPr lang="es-E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ocio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en el proceso de organización y realización de las actividades recreativas, que se realizan en el tiempo libre y en los espacios recreativos tanto por el individuo como por las instituciones sociales. La recreación es entonces un concepto operativo que vincula la conducta de personas e instituciones a un amplio conjunto de factores sociales, temporales, geográficos, administrativos, organizativos y de planificación que son los que hacen posible la elección que cada persona hace de acuerdo a su necesidad de juego y a sus gustos específicos.</a:t>
            </a:r>
          </a:p>
          <a:p>
            <a:pPr algn="just">
              <a:lnSpc>
                <a:spcPct val="150000"/>
              </a:lnSpc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Ocio, tiempo libre, juego y recreación no son sino componentes básicos de un proceso social que involucra no solamente diferentes actores sociales, sino que es esencial para el desarrollo armónico de toda persona y de toda sociedad.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5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D:\PLAN MAESTRO CUBANACAN\GIFS NOVO\gifs 2\dancapinguins0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676400"/>
            <a:ext cx="3460140" cy="272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1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398284776"/>
              </p:ext>
            </p:extLst>
          </p:nvPr>
        </p:nvGraphicFramePr>
        <p:xfrm>
          <a:off x="0" y="152400"/>
          <a:ext cx="9144000" cy="5419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Proceso alternativo"/>
          <p:cNvSpPr/>
          <p:nvPr/>
        </p:nvSpPr>
        <p:spPr>
          <a:xfrm>
            <a:off x="2357422" y="6072206"/>
            <a:ext cx="4429156" cy="357190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Desarrollo de la Personalidad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77947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38400" y="304800"/>
            <a:ext cx="45720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s-ES" sz="2400" b="1" dirty="0"/>
              <a:t>La concepción marxista del ocio y el tiempo libre.</a:t>
            </a:r>
            <a:endParaRPr lang="en-US" sz="2400" dirty="0"/>
          </a:p>
        </p:txBody>
      </p:sp>
      <p:sp>
        <p:nvSpPr>
          <p:cNvPr id="3" name="2 Rectángulo"/>
          <p:cNvSpPr/>
          <p:nvPr/>
        </p:nvSpPr>
        <p:spPr>
          <a:xfrm>
            <a:off x="396311" y="1793631"/>
            <a:ext cx="421782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ES" dirty="0"/>
              <a:t>Marx (1858/1969, 1854/1970, 1855/1977) </a:t>
            </a:r>
            <a:endParaRPr lang="es-ES_tradnl" dirty="0"/>
          </a:p>
        </p:txBody>
      </p:sp>
      <p:sp>
        <p:nvSpPr>
          <p:cNvPr id="4" name="3 Rectángulo"/>
          <p:cNvSpPr/>
          <p:nvPr/>
        </p:nvSpPr>
        <p:spPr>
          <a:xfrm>
            <a:off x="5867400" y="1752600"/>
            <a:ext cx="208775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ES" dirty="0"/>
              <a:t>Lafarge (1881/1977)</a:t>
            </a:r>
            <a:endParaRPr lang="es-ES_tradnl" dirty="0"/>
          </a:p>
        </p:txBody>
      </p:sp>
      <p:cxnSp>
        <p:nvCxnSpPr>
          <p:cNvPr id="6" name="5 Conector recto de flecha"/>
          <p:cNvCxnSpPr/>
          <p:nvPr/>
        </p:nvCxnSpPr>
        <p:spPr>
          <a:xfrm flipH="1">
            <a:off x="2315308" y="1135797"/>
            <a:ext cx="1189892" cy="6168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6096000" y="1135797"/>
            <a:ext cx="905868" cy="6578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84992" y="2671077"/>
            <a:ext cx="457200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s-ES" dirty="0"/>
              <a:t>Para Marx (1854/1970), el trabajo es el factor humanizado esencial; por tanto, es una necesidad insustituible. </a:t>
            </a:r>
            <a:endParaRPr lang="es-ES_tradnl" dirty="0"/>
          </a:p>
        </p:txBody>
      </p:sp>
      <p:sp>
        <p:nvSpPr>
          <p:cNvPr id="13" name="12 Flecha abajo"/>
          <p:cNvSpPr/>
          <p:nvPr/>
        </p:nvSpPr>
        <p:spPr>
          <a:xfrm>
            <a:off x="1905000" y="2274332"/>
            <a:ext cx="484632" cy="396745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>
              <a:solidFill>
                <a:srgbClr val="FF0000"/>
              </a:solidFill>
            </a:endParaRPr>
          </a:p>
        </p:txBody>
      </p:sp>
      <p:sp>
        <p:nvSpPr>
          <p:cNvPr id="14" name="13 Flecha abajo"/>
          <p:cNvSpPr/>
          <p:nvPr/>
        </p:nvSpPr>
        <p:spPr>
          <a:xfrm>
            <a:off x="6668959" y="2274332"/>
            <a:ext cx="484632" cy="468869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>
              <a:solidFill>
                <a:srgbClr val="FF0000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4894905" y="2700664"/>
            <a:ext cx="4213925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dirty="0" smtClean="0"/>
              <a:t>Desarrolla </a:t>
            </a:r>
            <a:r>
              <a:rPr lang="es-ES" dirty="0"/>
              <a:t>y expresa provocativamente el derecho de los trabajadores a la pereza.</a:t>
            </a:r>
            <a:endParaRPr lang="es-ES_tradnl" dirty="0"/>
          </a:p>
        </p:txBody>
      </p:sp>
      <p:sp>
        <p:nvSpPr>
          <p:cNvPr id="16" name="15 Rectángulo"/>
          <p:cNvSpPr/>
          <p:nvPr/>
        </p:nvSpPr>
        <p:spPr>
          <a:xfrm>
            <a:off x="3296459" y="3953580"/>
            <a:ext cx="420814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ES_tradnl" sz="2800" b="1" dirty="0" smtClean="0"/>
              <a:t>Unidad </a:t>
            </a:r>
            <a:r>
              <a:rPr lang="es-ES_tradnl" sz="2800" b="1" dirty="0"/>
              <a:t>general de criterios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574431" y="4724400"/>
            <a:ext cx="792480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dirty="0" smtClean="0"/>
              <a:t>La </a:t>
            </a:r>
            <a:r>
              <a:rPr lang="es-ES" dirty="0"/>
              <a:t>cultura de la sociedad en general y del hombre en particular (cultura en sentido antropológico) tiene dos fuentes, el trabajo, que es la fuente primitiva y fundamental, y el tiempo libre. </a:t>
            </a:r>
            <a:endParaRPr lang="es-ES_tradnl" dirty="0"/>
          </a:p>
        </p:txBody>
      </p:sp>
      <p:sp>
        <p:nvSpPr>
          <p:cNvPr id="18" name="17 Rectángulo"/>
          <p:cNvSpPr/>
          <p:nvPr/>
        </p:nvSpPr>
        <p:spPr>
          <a:xfrm>
            <a:off x="2250831" y="6096000"/>
            <a:ext cx="45720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s-ES" b="1" dirty="0" smtClean="0"/>
              <a:t>Trabajo </a:t>
            </a:r>
            <a:r>
              <a:rPr lang="es-ES" b="1" dirty="0"/>
              <a:t>y tiempo libre constituyen un binomio inseparable </a:t>
            </a:r>
            <a:endParaRPr lang="es-ES_tradnl" b="1" dirty="0"/>
          </a:p>
        </p:txBody>
      </p:sp>
      <p:cxnSp>
        <p:nvCxnSpPr>
          <p:cNvPr id="22" name="21 Conector recto de flecha"/>
          <p:cNvCxnSpPr/>
          <p:nvPr/>
        </p:nvCxnSpPr>
        <p:spPr>
          <a:xfrm>
            <a:off x="3581400" y="3594407"/>
            <a:ext cx="1143000" cy="35917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flipH="1">
            <a:off x="5715000" y="3346995"/>
            <a:ext cx="1107831" cy="60658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24 Flecha abajo"/>
          <p:cNvSpPr/>
          <p:nvPr/>
        </p:nvSpPr>
        <p:spPr>
          <a:xfrm>
            <a:off x="5158213" y="4476800"/>
            <a:ext cx="484632" cy="396745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>
              <a:solidFill>
                <a:srgbClr val="FF0000"/>
              </a:solidFill>
            </a:endParaRPr>
          </a:p>
        </p:txBody>
      </p:sp>
      <p:sp>
        <p:nvSpPr>
          <p:cNvPr id="26" name="25 Flecha abajo"/>
          <p:cNvSpPr/>
          <p:nvPr/>
        </p:nvSpPr>
        <p:spPr>
          <a:xfrm>
            <a:off x="4294515" y="5698390"/>
            <a:ext cx="484632" cy="396745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47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500430" y="714356"/>
            <a:ext cx="1285884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Ocio</a:t>
            </a:r>
            <a:endParaRPr lang="es-ES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071538" y="1853975"/>
            <a:ext cx="2357454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Skholé</a:t>
            </a:r>
          </a:p>
          <a:p>
            <a:pPr algn="ctr"/>
            <a:r>
              <a:rPr lang="es-ES" dirty="0" smtClean="0"/>
              <a:t>Paro, reposo, paz 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1785918" y="1357298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Grecia </a:t>
            </a:r>
            <a:endParaRPr lang="es-ES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643570" y="1314378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/>
              <a:t>Roma</a:t>
            </a:r>
            <a:endParaRPr lang="es-ES" sz="2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4786314" y="1785926"/>
            <a:ext cx="3643338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Otium</a:t>
            </a:r>
          </a:p>
          <a:p>
            <a:pPr algn="ctr"/>
            <a:r>
              <a:rPr lang="es-ES" dirty="0" smtClean="0"/>
              <a:t>Tiempo de descanso y recreación</a:t>
            </a:r>
            <a:endParaRPr lang="es-ES" dirty="0"/>
          </a:p>
        </p:txBody>
      </p:sp>
      <p:sp>
        <p:nvSpPr>
          <p:cNvPr id="9" name="8 Flecha abajo"/>
          <p:cNvSpPr/>
          <p:nvPr/>
        </p:nvSpPr>
        <p:spPr>
          <a:xfrm>
            <a:off x="2071670" y="2857496"/>
            <a:ext cx="500066" cy="500066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571472" y="3857628"/>
            <a:ext cx="32861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Teoría Idealista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929190" y="3845486"/>
            <a:ext cx="32861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Teoría Materialista</a:t>
            </a:r>
            <a:endParaRPr lang="es-ES" dirty="0"/>
          </a:p>
        </p:txBody>
      </p:sp>
      <p:sp>
        <p:nvSpPr>
          <p:cNvPr id="12" name="11 Flecha abajo"/>
          <p:cNvSpPr/>
          <p:nvPr/>
        </p:nvSpPr>
        <p:spPr>
          <a:xfrm>
            <a:off x="6357950" y="2928934"/>
            <a:ext cx="500066" cy="500066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8596" y="6026040"/>
            <a:ext cx="8286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Diferencias entre Ocio, Tiempo Libre y Recreación: Lineamientos preliminares para el estudio de la Recreación. </a:t>
            </a:r>
            <a:r>
              <a:rPr kumimoji="0" lang="es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Julia Gerlero. Universidad Nacional del Comahue. Argentina, octubre 2005.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12 Flecha abajo"/>
          <p:cNvSpPr/>
          <p:nvPr/>
        </p:nvSpPr>
        <p:spPr>
          <a:xfrm>
            <a:off x="4071934" y="1500174"/>
            <a:ext cx="214314" cy="1214446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>
            <a:off x="3500430" y="2928934"/>
            <a:ext cx="1357322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Asueto</a:t>
            </a:r>
          </a:p>
          <a:p>
            <a:pPr algn="ctr"/>
            <a:r>
              <a:rPr lang="es-ES" dirty="0" smtClean="0"/>
              <a:t>Olganza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146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794000" y="1471612"/>
            <a:ext cx="3063884" cy="5000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TIEMPO </a:t>
            </a:r>
            <a:r>
              <a:rPr lang="es-ES" sz="2000" dirty="0" smtClean="0">
                <a:solidFill>
                  <a:schemeClr val="tx1"/>
                </a:solidFill>
                <a:latin typeface="Calibri" pitchFamily="34" charset="0"/>
              </a:rPr>
              <a:t>SOCIAL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571472" y="2576473"/>
            <a:ext cx="3000396" cy="62392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TIEMPO DE TRABAJO o</a:t>
            </a:r>
            <a:r>
              <a:rPr kumimoji="0" lang="es-E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TDRP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5181600" y="2576472"/>
            <a:ext cx="3000396" cy="6239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TIEMPO DE NO TRABAJO o TNDRP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04800" y="3900490"/>
            <a:ext cx="3810000" cy="250030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OBLIGACIONES</a:t>
            </a:r>
          </a:p>
          <a:p>
            <a:pPr marL="285750" marR="0" lvl="0" indent="-285750" algn="l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Necesidades biofisiológicas </a:t>
            </a:r>
          </a:p>
          <a:p>
            <a:pPr marL="285750" marR="0" lvl="0" indent="-285750" algn="l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Tareas Domesticas</a:t>
            </a:r>
          </a:p>
          <a:p>
            <a:pPr marL="285750" marR="0" lvl="0" indent="-285750" algn="l" defTabSz="914400" rtl="0" eaLnBrk="1" fontAlgn="base" latinLnBrk="0" hangingPunct="1">
              <a:spcBef>
                <a:spcPct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Relaciones Familiares y sociales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Act.</a:t>
            </a:r>
            <a:r>
              <a:rPr kumimoji="0" lang="es-E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Políticas y Religiosas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La</a:t>
            </a:r>
            <a:r>
              <a:rPr kumimoji="0" lang="es-E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transportación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5676095" y="4722032"/>
            <a:ext cx="2220934" cy="10691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TIEMPO LIBRE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066801" y="299719"/>
            <a:ext cx="696676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2400" b="1" dirty="0" smtClean="0"/>
              <a:t>El </a:t>
            </a:r>
            <a:r>
              <a:rPr lang="es-ES_tradnl" sz="2400" b="1" dirty="0"/>
              <a:t>tiempo como categoría filosófica y como categoría socioeconómica.</a:t>
            </a:r>
            <a:endParaRPr lang="en-US" sz="2400" b="1" dirty="0"/>
          </a:p>
        </p:txBody>
      </p:sp>
      <p:cxnSp>
        <p:nvCxnSpPr>
          <p:cNvPr id="4" name="3 Conector recto de flecha"/>
          <p:cNvCxnSpPr/>
          <p:nvPr/>
        </p:nvCxnSpPr>
        <p:spPr>
          <a:xfrm flipH="1">
            <a:off x="1905000" y="1971677"/>
            <a:ext cx="1524000" cy="6047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>
            <a:off x="5257800" y="1971677"/>
            <a:ext cx="1295400" cy="6047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H="1">
            <a:off x="4114800" y="3200400"/>
            <a:ext cx="2362200" cy="20562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stCxn id="1028" idx="2"/>
          </p:cNvCxnSpPr>
          <p:nvPr/>
        </p:nvCxnSpPr>
        <p:spPr>
          <a:xfrm>
            <a:off x="6681798" y="32004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35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76200" y="1905000"/>
            <a:ext cx="8915400" cy="4953000"/>
            <a:chOff x="3321" y="8304"/>
            <a:chExt cx="6843" cy="3960"/>
          </a:xfrm>
        </p:grpSpPr>
        <p:sp>
          <p:nvSpPr>
            <p:cNvPr id="3" name="AutoShape 17"/>
            <p:cNvSpPr>
              <a:spLocks noChangeAspect="1" noChangeArrowheads="1" noTextEdit="1"/>
            </p:cNvSpPr>
            <p:nvPr/>
          </p:nvSpPr>
          <p:spPr bwMode="auto">
            <a:xfrm>
              <a:off x="3321" y="8304"/>
              <a:ext cx="6843" cy="3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" name="Rectangle 16"/>
            <p:cNvSpPr>
              <a:spLocks noChangeArrowheads="1"/>
            </p:cNvSpPr>
            <p:nvPr/>
          </p:nvSpPr>
          <p:spPr bwMode="auto">
            <a:xfrm>
              <a:off x="4761" y="8664"/>
              <a:ext cx="1621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altLang="zh-CN" sz="4400" dirty="0" err="1"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Ocio</a:t>
              </a:r>
              <a:endParaRPr lang="en-US" altLang="zh-CN" sz="44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5" name="Rectangle 15"/>
            <p:cNvSpPr>
              <a:spLocks noChangeArrowheads="1"/>
            </p:cNvSpPr>
            <p:nvPr/>
          </p:nvSpPr>
          <p:spPr bwMode="auto">
            <a:xfrm>
              <a:off x="8541" y="9384"/>
              <a:ext cx="1623" cy="9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lnSpc>
                  <a:spcPct val="150000"/>
                </a:lnSpc>
              </a:pPr>
              <a:r>
                <a:rPr lang="en-US" altLang="zh-CN" sz="2400" dirty="0" err="1"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Formativas</a:t>
              </a:r>
              <a:r>
                <a:rPr lang="en-US" altLang="zh-CN" sz="2400" dirty="0"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/</a:t>
              </a:r>
            </a:p>
            <a:p>
              <a:pPr algn="ctr" eaLnBrk="0" hangingPunct="0">
                <a:lnSpc>
                  <a:spcPct val="150000"/>
                </a:lnSpc>
              </a:pPr>
              <a:r>
                <a:rPr lang="en-US" altLang="zh-CN" sz="2400" dirty="0" err="1"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Creativas</a:t>
              </a:r>
              <a:endParaRPr lang="en-US" altLang="zh-CN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6741" y="11364"/>
              <a:ext cx="1622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altLang="zh-CN" sz="2400" dirty="0" err="1"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Deportivas</a:t>
              </a:r>
              <a:endParaRPr lang="en-US" altLang="zh-CN" sz="24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7" name="Line 13"/>
            <p:cNvSpPr>
              <a:spLocks noChangeShapeType="1"/>
            </p:cNvSpPr>
            <p:nvPr/>
          </p:nvSpPr>
          <p:spPr bwMode="auto">
            <a:xfrm>
              <a:off x="8181" y="8664"/>
              <a:ext cx="1" cy="234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s-ES_tradnl"/>
            </a:p>
          </p:txBody>
        </p:sp>
        <p:sp>
          <p:nvSpPr>
            <p:cNvPr id="8" name="Line 12"/>
            <p:cNvSpPr>
              <a:spLocks noChangeShapeType="1"/>
            </p:cNvSpPr>
            <p:nvPr/>
          </p:nvSpPr>
          <p:spPr bwMode="auto">
            <a:xfrm flipH="1">
              <a:off x="5301" y="11004"/>
              <a:ext cx="2880" cy="1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s-ES_tradnl"/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5301" y="11004"/>
              <a:ext cx="0" cy="36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s-ES_tradnl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8181" y="10824"/>
              <a:ext cx="360" cy="1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s-ES_tradnl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8181" y="9744"/>
              <a:ext cx="360" cy="1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s-ES_tradnl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7461" y="11004"/>
              <a:ext cx="1" cy="36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s-ES_tradnl"/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8524" y="8520"/>
              <a:ext cx="1621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altLang="zh-CN" sz="2400" dirty="0" err="1"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Festivas</a:t>
              </a:r>
              <a:endParaRPr lang="en-US" altLang="zh-CN" sz="24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>
              <a:off x="8181" y="8664"/>
              <a:ext cx="360" cy="1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s-ES_tradnl"/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5841" y="9384"/>
              <a:ext cx="901" cy="144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s-ES_tradnl"/>
            </a:p>
          </p:txBody>
        </p:sp>
        <p:sp>
          <p:nvSpPr>
            <p:cNvPr id="16" name="Line 4"/>
            <p:cNvSpPr>
              <a:spLocks noChangeShapeType="1"/>
            </p:cNvSpPr>
            <p:nvPr/>
          </p:nvSpPr>
          <p:spPr bwMode="auto">
            <a:xfrm>
              <a:off x="6561" y="9024"/>
              <a:ext cx="1440" cy="1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s-ES_tradnl"/>
            </a:p>
          </p:txBody>
        </p:sp>
        <p:sp>
          <p:nvSpPr>
            <p:cNvPr id="17" name="Rectangle 3"/>
            <p:cNvSpPr>
              <a:spLocks noChangeArrowheads="1"/>
            </p:cNvSpPr>
            <p:nvPr/>
          </p:nvSpPr>
          <p:spPr bwMode="auto">
            <a:xfrm>
              <a:off x="4761" y="11364"/>
              <a:ext cx="1623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altLang="zh-CN" sz="2400" dirty="0" err="1"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Lúdicas</a:t>
              </a:r>
              <a:endParaRPr lang="en-US" altLang="zh-CN" sz="2400" dirty="0">
                <a:ea typeface="SimSun" pitchFamily="2" charset="-122"/>
                <a:cs typeface="Times New Roman" pitchFamily="18" charset="0"/>
              </a:endParaRPr>
            </a:p>
          </p:txBody>
        </p:sp>
        <p:sp>
          <p:nvSpPr>
            <p:cNvPr id="18" name="Rectangle 2"/>
            <p:cNvSpPr>
              <a:spLocks noChangeArrowheads="1"/>
            </p:cNvSpPr>
            <p:nvPr/>
          </p:nvSpPr>
          <p:spPr bwMode="auto">
            <a:xfrm>
              <a:off x="8535" y="10644"/>
              <a:ext cx="1623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altLang="zh-CN" sz="2400" dirty="0" err="1"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Ecológicas</a:t>
              </a:r>
              <a:endParaRPr lang="en-US" altLang="zh-CN" sz="2400" dirty="0">
                <a:ea typeface="SimSun" pitchFamily="2" charset="-122"/>
                <a:cs typeface="Times New Roman" pitchFamily="18" charset="0"/>
              </a:endParaRPr>
            </a:p>
          </p:txBody>
        </p:sp>
      </p:grpSp>
      <p:sp>
        <p:nvSpPr>
          <p:cNvPr id="19" name="18 Rectángulo"/>
          <p:cNvSpPr/>
          <p:nvPr/>
        </p:nvSpPr>
        <p:spPr>
          <a:xfrm>
            <a:off x="3426866" y="304800"/>
            <a:ext cx="323357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s-ES_tradnl" altLang="zh-CN" sz="2400" b="1" dirty="0">
                <a:latin typeface="Aharoni" pitchFamily="2" charset="-79"/>
                <a:ea typeface="SimSun"/>
                <a:cs typeface="Aharoni" pitchFamily="2" charset="-79"/>
              </a:rPr>
              <a:t>Dimensiones del ocio</a:t>
            </a:r>
            <a:endParaRPr lang="es-ES_tradnl" altLang="zh-CN" sz="2400" b="1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" name="Picture 11" descr="c:\Archivos de programa\Microsoft Office\Clipart\homeanim\AG00421_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433" y="3030682"/>
            <a:ext cx="18288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99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1285860"/>
            <a:ext cx="8610600" cy="4524315"/>
          </a:xfrm>
          <a:prstGeom prst="rect">
            <a:avLst/>
          </a:prstGeom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_tradnl" sz="3200" b="1" dirty="0">
                <a:latin typeface="Arial" pitchFamily="34" charset="0"/>
                <a:cs typeface="Arial" pitchFamily="34" charset="0"/>
              </a:rPr>
              <a:t>Dumazedier, J. (1964)</a:t>
            </a:r>
            <a:r>
              <a:rPr lang="es-ES_tradnl" sz="3200" dirty="0">
                <a:latin typeface="Arial" pitchFamily="34" charset="0"/>
                <a:cs typeface="Arial" pitchFamily="34" charset="0"/>
              </a:rPr>
              <a:t>, define el ocio "como un conjunto de ocupaciones a las que el individuo puede entregarse de manera totalmente voluntaria, sea para descansar, sea para divertirse, sea para desarrollar su información o su formación desinteresada, su participación social voluntaria, tras haberse liberado de sus obligaciones profesionales, familiares y sociales"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428860" y="214290"/>
            <a:ext cx="4626588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es-ES_tradnl" sz="4000" b="1" dirty="0" smtClean="0">
                <a:latin typeface="Arial" pitchFamily="34" charset="0"/>
                <a:cs typeface="Arial" pitchFamily="34" charset="0"/>
              </a:rPr>
              <a:t>Concepto de ocio.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11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143240" y="357166"/>
            <a:ext cx="2857520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Tipos de Ocio </a:t>
            </a:r>
            <a:endParaRPr lang="es-ES" sz="24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5000628" y="1714488"/>
            <a:ext cx="185738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Activo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143108" y="1785926"/>
            <a:ext cx="185738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Pasivo</a:t>
            </a:r>
            <a:endParaRPr lang="es-ES" dirty="0"/>
          </a:p>
        </p:txBody>
      </p:sp>
      <p:sp>
        <p:nvSpPr>
          <p:cNvPr id="12" name="11 Flecha abajo"/>
          <p:cNvSpPr/>
          <p:nvPr/>
        </p:nvSpPr>
        <p:spPr>
          <a:xfrm>
            <a:off x="3143240" y="1000108"/>
            <a:ext cx="500066" cy="42862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abajo"/>
          <p:cNvSpPr/>
          <p:nvPr/>
        </p:nvSpPr>
        <p:spPr>
          <a:xfrm>
            <a:off x="5214942" y="1071546"/>
            <a:ext cx="500066" cy="428628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>
            <a:off x="1428728" y="2500306"/>
            <a:ext cx="2786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Ver TV.</a:t>
            </a:r>
          </a:p>
          <a:p>
            <a:r>
              <a:rPr lang="es-ES" dirty="0" smtClean="0"/>
              <a:t>Oír Música</a:t>
            </a:r>
          </a:p>
          <a:p>
            <a:r>
              <a:rPr lang="es-ES" dirty="0" smtClean="0"/>
              <a:t>Contemplar Aves</a:t>
            </a:r>
          </a:p>
          <a:p>
            <a:r>
              <a:rPr lang="es-ES" dirty="0" smtClean="0"/>
              <a:t>Leer</a:t>
            </a:r>
          </a:p>
          <a:p>
            <a:r>
              <a:rPr lang="es-ES" dirty="0" smtClean="0"/>
              <a:t>Entre otras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4786314" y="2500306"/>
            <a:ext cx="30003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Fiestas </a:t>
            </a:r>
          </a:p>
          <a:p>
            <a:r>
              <a:rPr lang="es-ES" dirty="0" smtClean="0"/>
              <a:t>Actividades Recreativas</a:t>
            </a:r>
          </a:p>
          <a:p>
            <a:r>
              <a:rPr lang="es-ES" dirty="0" smtClean="0"/>
              <a:t>Ecológicas</a:t>
            </a:r>
          </a:p>
          <a:p>
            <a:r>
              <a:rPr lang="es-ES" dirty="0" smtClean="0"/>
              <a:t>Deportivas</a:t>
            </a:r>
          </a:p>
          <a:p>
            <a:r>
              <a:rPr lang="es-ES" dirty="0" smtClean="0"/>
              <a:t>Lúdicas</a:t>
            </a:r>
            <a:endParaRPr lang="es-ES" dirty="0"/>
          </a:p>
        </p:txBody>
      </p:sp>
      <p:graphicFrame>
        <p:nvGraphicFramePr>
          <p:cNvPr id="16" name="15 Diagrama"/>
          <p:cNvGraphicFramePr/>
          <p:nvPr>
            <p:extLst>
              <p:ext uri="{D42A27DB-BD31-4B8C-83A1-F6EECF244321}">
                <p14:modId xmlns:p14="http://schemas.microsoft.com/office/powerpoint/2010/main" val="1857551298"/>
              </p:ext>
            </p:extLst>
          </p:nvPr>
        </p:nvGraphicFramePr>
        <p:xfrm>
          <a:off x="0" y="2428868"/>
          <a:ext cx="9144000" cy="4000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" name="Picture 22" descr="business0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415" y="4169569"/>
            <a:ext cx="1412445" cy="831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5" descr="DIVERS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26" y="3286124"/>
            <a:ext cx="1935158" cy="121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254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500034" y="1285860"/>
            <a:ext cx="3045024" cy="2902148"/>
            <a:chOff x="-142876" y="603229"/>
            <a:chExt cx="3045024" cy="2902148"/>
          </a:xfrm>
        </p:grpSpPr>
        <p:sp>
          <p:nvSpPr>
            <p:cNvPr id="3" name="2 Flecha arriba"/>
            <p:cNvSpPr/>
            <p:nvPr/>
          </p:nvSpPr>
          <p:spPr>
            <a:xfrm rot="16200000">
              <a:off x="-142876" y="603229"/>
              <a:ext cx="2902148" cy="2902148"/>
            </a:xfrm>
            <a:prstGeom prst="upArrow">
              <a:avLst>
                <a:gd name="adj1" fmla="val 50000"/>
                <a:gd name="adj2" fmla="val 35000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4" name="Flecha arriba 4"/>
            <p:cNvSpPr/>
            <p:nvPr/>
          </p:nvSpPr>
          <p:spPr>
            <a:xfrm rot="21600000">
              <a:off x="507876" y="1328766"/>
              <a:ext cx="2394272" cy="145107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241808" tIns="241808" rIns="241808" bIns="241808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4400" b="1" kern="1200" dirty="0" smtClean="0"/>
                <a:t>Tiempo Libre</a:t>
              </a:r>
              <a:endParaRPr lang="es-ES" sz="4400" b="1" kern="1200" dirty="0"/>
            </a:p>
          </p:txBody>
        </p:sp>
      </p:grpSp>
      <p:grpSp>
        <p:nvGrpSpPr>
          <p:cNvPr id="5" name="4 Grupo"/>
          <p:cNvGrpSpPr/>
          <p:nvPr/>
        </p:nvGrpSpPr>
        <p:grpSpPr>
          <a:xfrm rot="10800000">
            <a:off x="5813256" y="1285860"/>
            <a:ext cx="2902148" cy="2902148"/>
            <a:chOff x="0" y="603229"/>
            <a:chExt cx="2902148" cy="2902148"/>
          </a:xfrm>
        </p:grpSpPr>
        <p:sp>
          <p:nvSpPr>
            <p:cNvPr id="6" name="5 Flecha arriba"/>
            <p:cNvSpPr/>
            <p:nvPr/>
          </p:nvSpPr>
          <p:spPr>
            <a:xfrm rot="16200000">
              <a:off x="0" y="603229"/>
              <a:ext cx="2902148" cy="2902148"/>
            </a:xfrm>
            <a:prstGeom prst="upArrow">
              <a:avLst>
                <a:gd name="adj1" fmla="val 50000"/>
                <a:gd name="adj2" fmla="val 35000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7" name="Flecha arriba 4"/>
            <p:cNvSpPr/>
            <p:nvPr/>
          </p:nvSpPr>
          <p:spPr>
            <a:xfrm rot="21600000">
              <a:off x="507876" y="1328766"/>
              <a:ext cx="2394272" cy="145107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241808" tIns="241808" rIns="241808" bIns="241808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3400" kern="1200" dirty="0"/>
            </a:p>
          </p:txBody>
        </p:sp>
      </p:grpSp>
      <p:sp>
        <p:nvSpPr>
          <p:cNvPr id="9" name="Flecha arriba 4"/>
          <p:cNvSpPr/>
          <p:nvPr/>
        </p:nvSpPr>
        <p:spPr>
          <a:xfrm>
            <a:off x="5572132" y="1928802"/>
            <a:ext cx="2394272" cy="145107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1808" tIns="241808" rIns="241808" bIns="241808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4400" b="1" kern="1200" dirty="0" smtClean="0">
                <a:solidFill>
                  <a:schemeClr val="tx1"/>
                </a:solidFill>
              </a:rPr>
              <a:t>Ocio</a:t>
            </a:r>
            <a:endParaRPr lang="es-ES" sz="4400" b="1" kern="1200" dirty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786182" y="2357430"/>
            <a:ext cx="1785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/>
              <a:t>V/S</a:t>
            </a:r>
            <a:endParaRPr lang="es-ES" sz="4400" dirty="0"/>
          </a:p>
        </p:txBody>
      </p:sp>
      <p:pic>
        <p:nvPicPr>
          <p:cNvPr id="11" name="Picture 10" descr="D:\PLAN MAESTRO CUBANACAN\GIFS NOVO\gifs 11\femknigh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890" y="3733800"/>
            <a:ext cx="2503488" cy="283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2452606" y="533400"/>
            <a:ext cx="455778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es-ES_tradnl" sz="2400" b="1" dirty="0"/>
              <a:t>Relación entre tiempo libre y ocio.</a:t>
            </a:r>
            <a:endParaRPr lang="en-US" sz="2400" b="1" dirty="0"/>
          </a:p>
        </p:txBody>
      </p:sp>
      <p:cxnSp>
        <p:nvCxnSpPr>
          <p:cNvPr id="13" name="12 Conector recto de flecha"/>
          <p:cNvCxnSpPr/>
          <p:nvPr/>
        </p:nvCxnSpPr>
        <p:spPr>
          <a:xfrm flipH="1">
            <a:off x="2452606" y="995065"/>
            <a:ext cx="1333576" cy="83373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endCxn id="9" idx="0"/>
          </p:cNvCxnSpPr>
          <p:nvPr/>
        </p:nvCxnSpPr>
        <p:spPr>
          <a:xfrm>
            <a:off x="6019800" y="995065"/>
            <a:ext cx="749468" cy="9337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1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949</Words>
  <Application>Microsoft Office PowerPoint</Application>
  <PresentationFormat>Presentación en pantalla 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宋体</vt:lpstr>
      <vt:lpstr>宋体</vt:lpstr>
      <vt:lpstr>Aharoni</vt:lpstr>
      <vt:lpstr>Arial</vt:lpstr>
      <vt:lpstr>Calibri</vt:lpstr>
      <vt:lpstr>Symbol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MATCOM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Julia Cabrera</dc:creator>
  <cp:lastModifiedBy>Zeida</cp:lastModifiedBy>
  <cp:revision>24</cp:revision>
  <dcterms:created xsi:type="dcterms:W3CDTF">2016-02-04T17:43:57Z</dcterms:created>
  <dcterms:modified xsi:type="dcterms:W3CDTF">2023-11-01T19:19:06Z</dcterms:modified>
</cp:coreProperties>
</file>