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custShowLst>
    <p:custShow name="Presentación personalizada 1" id="0">
      <p:sldLst>
        <p:sld r:id="rId2"/>
        <p:sld r:id="rId3"/>
        <p:sld r:id="rId4"/>
        <p:sld r:id="rId5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5DD9-F6FE-4890-88CD-16ABCD2BEF99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3B32-82FA-4894-AE8F-034DC583E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6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3B32-82FA-4894-AE8F-034DC583EE7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24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7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4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1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3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26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94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79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5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83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48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3B1B-7BB3-452B-A392-4D77ED3FBE73}" type="datetimeFigureOut">
              <a:rPr lang="es-ES" smtClean="0"/>
              <a:t>21/05/2021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8050-CE9F-4D13-9E7C-8155FEE9A9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30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Evento Científico Virtual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dministración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ública y Deporte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ostenible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33446"/>
            <a:ext cx="9144000" cy="24618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DIRECCIÓN MUNICIPAL DE CÁRDENAS</a:t>
            </a:r>
          </a:p>
          <a:p>
            <a:endParaRPr lang="es-ES" sz="3600" dirty="0" smtClean="0"/>
          </a:p>
          <a:p>
            <a:r>
              <a:rPr lang="es-ES" sz="3200" b="1" dirty="0"/>
              <a:t>ACCIONES Y CRÓNICAS DEL DEPORTE EN CÁRDENAS EN TIEMPOS DE COVID</a:t>
            </a:r>
          </a:p>
          <a:p>
            <a:endParaRPr lang="es-ES" sz="3600" dirty="0"/>
          </a:p>
          <a:p>
            <a:endParaRPr lang="es-ES" sz="3600" dirty="0"/>
          </a:p>
          <a:p>
            <a:endParaRPr lang="es-ES" sz="3600" dirty="0" smtClean="0"/>
          </a:p>
          <a:p>
            <a:endParaRPr lang="es-ES" sz="3600" dirty="0"/>
          </a:p>
          <a:p>
            <a:endParaRPr lang="es-ES" sz="3600" dirty="0" smtClean="0"/>
          </a:p>
          <a:p>
            <a:endParaRPr lang="es-ES" sz="3600" dirty="0"/>
          </a:p>
          <a:p>
            <a:endParaRPr lang="es-ES" sz="3600" dirty="0" smtClean="0"/>
          </a:p>
          <a:p>
            <a:endParaRPr lang="es-ES" sz="3600" dirty="0"/>
          </a:p>
          <a:p>
            <a:endParaRPr lang="es-ES" sz="3600" dirty="0" smtClean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6578327"/>
      </p:ext>
    </p:extLst>
  </p:cSld>
  <p:clrMapOvr>
    <a:masterClrMapping/>
  </p:clrMapOvr>
  <p:transition spd="slow" advClick="0" advTm="6805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62" y="1267558"/>
            <a:ext cx="5802923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797" y="1308591"/>
            <a:ext cx="5744312" cy="51435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3000" y="435464"/>
            <a:ext cx="10515600" cy="537551"/>
          </a:xfrm>
        </p:spPr>
        <p:txBody>
          <a:bodyPr>
            <a:normAutofit/>
          </a:bodyPr>
          <a:lstStyle/>
          <a:p>
            <a:r>
              <a:rPr lang="es-ES" sz="2400" dirty="0" smtClean="0"/>
              <a:t>   </a:t>
            </a:r>
            <a:r>
              <a:rPr lang="es-ES" sz="2400" dirty="0" smtClean="0"/>
              <a:t>     </a:t>
            </a:r>
            <a:r>
              <a:rPr lang="es-ES" sz="2400" dirty="0" smtClean="0"/>
              <a:t>PERSONAL DE DEPORTE TRABAJANDO EN </a:t>
            </a:r>
            <a:r>
              <a:rPr lang="es-ES" sz="2400" dirty="0" smtClean="0"/>
              <a:t> </a:t>
            </a:r>
            <a:r>
              <a:rPr lang="es-ES" sz="2400" dirty="0" smtClean="0"/>
              <a:t>CENTROS DE AISLAMIENTO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8631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676">
        <p:circle/>
      </p:transition>
    </mc:Choice>
    <mc:Fallback>
      <p:transition spd="slow" advClick="0" advTm="667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TRABAJADORES DE DEPORTE CÁRDENAS, REALIZANDO DONACIONES DE SANGRE</a:t>
            </a:r>
            <a:endParaRPr lang="es-ES" sz="24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8" y="1570892"/>
            <a:ext cx="5379897" cy="4618771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0129" y="2172839"/>
            <a:ext cx="4618768" cy="3414880"/>
          </a:xfrm>
        </p:spPr>
      </p:pic>
    </p:spTree>
    <p:extLst>
      <p:ext uri="{BB962C8B-B14F-4D97-AF65-F5344CB8AC3E}">
        <p14:creationId xmlns:p14="http://schemas.microsoft.com/office/powerpoint/2010/main" val="1929191613"/>
      </p:ext>
    </p:extLst>
  </p:cSld>
  <p:clrMapOvr>
    <a:masterClrMapping/>
  </p:clrMapOvr>
  <p:transition spd="med" advClick="0" advTm="6918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1890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            LABORES DE MANTENIMIENTO Y REPARACIÓN DE INSTALACIONES</a:t>
            </a:r>
            <a:endParaRPr lang="es-ES" sz="24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64" y="1149350"/>
            <a:ext cx="3780234" cy="5040313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43273"/>
            <a:ext cx="5183188" cy="3887391"/>
          </a:xfrm>
        </p:spPr>
      </p:pic>
    </p:spTree>
    <p:extLst>
      <p:ext uri="{BB962C8B-B14F-4D97-AF65-F5344CB8AC3E}">
        <p14:creationId xmlns:p14="http://schemas.microsoft.com/office/powerpoint/2010/main" val="3911342357"/>
      </p:ext>
    </p:extLst>
  </p:cSld>
  <p:clrMapOvr>
    <a:masterClrMapping/>
  </p:clrMapOvr>
  <p:transition spd="slow" advClick="0" advTm="7277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GIMNASIA LABORAL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07" y="2060371"/>
            <a:ext cx="4595325" cy="3663264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6220" y="2060368"/>
            <a:ext cx="4595324" cy="3663265"/>
          </a:xfrm>
        </p:spPr>
      </p:pic>
    </p:spTree>
    <p:extLst>
      <p:ext uri="{BB962C8B-B14F-4D97-AF65-F5344CB8AC3E}">
        <p14:creationId xmlns:p14="http://schemas.microsoft.com/office/powerpoint/2010/main" val="218797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7564">
        <p14:flash/>
      </p:transition>
    </mc:Choice>
    <mc:Fallback>
      <p:transition spd="slow" advTm="7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CARRERA 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999" y="2086712"/>
            <a:ext cx="4642339" cy="4384432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461" y="1975342"/>
            <a:ext cx="4618892" cy="4607169"/>
          </a:xfrm>
        </p:spPr>
      </p:pic>
    </p:spTree>
    <p:extLst>
      <p:ext uri="{BB962C8B-B14F-4D97-AF65-F5344CB8AC3E}">
        <p14:creationId xmlns:p14="http://schemas.microsoft.com/office/powerpoint/2010/main" val="310861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643">
        <p:split orient="vert"/>
      </p:transition>
    </mc:Choice>
    <mc:Fallback>
      <p:transition spd="slow" advTm="66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ENTREGA DE UNIFORMES DEPORTIVOS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939" y="2025200"/>
            <a:ext cx="4396032" cy="3932895"/>
          </a:xfrm>
        </p:spPr>
      </p:pic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69" y="1711569"/>
            <a:ext cx="5851017" cy="4478094"/>
          </a:xfrm>
        </p:spPr>
      </p:pic>
    </p:spTree>
    <p:extLst>
      <p:ext uri="{BB962C8B-B14F-4D97-AF65-F5344CB8AC3E}">
        <p14:creationId xmlns:p14="http://schemas.microsoft.com/office/powerpoint/2010/main" val="2541434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261">
        <p15:prstTrans prst="fallOver"/>
      </p:transition>
    </mc:Choice>
    <mc:Fallback>
      <p:transition spd="slow" advTm="7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ACTIVIDAD FÍSICA EN CASA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07" y="1934308"/>
            <a:ext cx="3695624" cy="4431201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9" y="1934308"/>
            <a:ext cx="3695624" cy="4431201"/>
          </a:xfrm>
        </p:spPr>
      </p:pic>
    </p:spTree>
    <p:extLst>
      <p:ext uri="{BB962C8B-B14F-4D97-AF65-F5344CB8AC3E}">
        <p14:creationId xmlns:p14="http://schemas.microsoft.com/office/powerpoint/2010/main" val="59715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6569"/>
    </mc:Choice>
    <mc:Fallback>
      <p:transition spd="slow" advTm="656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65</Words>
  <Application>Microsoft Office PowerPoint</Application>
  <PresentationFormat>Panorámica</PresentationFormat>
  <Paragraphs>20</Paragraphs>
  <Slides>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  <vt:variant>
        <vt:lpstr>Presentaciones personalizadas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Evento Científico Virtual Administración Pública y Deporte Sostenible</vt:lpstr>
      <vt:lpstr>        PERSONAL DE DEPORTE TRABAJANDO EN  CENTROS DE AISLAMIENTO </vt:lpstr>
      <vt:lpstr>TRABAJADORES DE DEPORTE CÁRDENAS, REALIZANDO DONACIONES DE SANGRE</vt:lpstr>
      <vt:lpstr>            LABORES DE MANTENIMIENTO Y REPARACIÓN DE INSTALACIONES</vt:lpstr>
      <vt:lpstr>                         GIMNASIA LABORAL</vt:lpstr>
      <vt:lpstr>                               CARRERA </vt:lpstr>
      <vt:lpstr>         ENTREGA DE UNIFORMES DEPORTIVOS</vt:lpstr>
      <vt:lpstr>                    ACTIVIDAD FÍSICA EN CASA</vt:lpstr>
      <vt:lpstr>Presentación personalizada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DEPORTE COVID-19</dc:title>
  <dc:creator>yiry</dc:creator>
  <cp:lastModifiedBy>yiry</cp:lastModifiedBy>
  <cp:revision>9</cp:revision>
  <dcterms:created xsi:type="dcterms:W3CDTF">2021-05-18T10:50:10Z</dcterms:created>
  <dcterms:modified xsi:type="dcterms:W3CDTF">2021-05-21T11:15:33Z</dcterms:modified>
</cp:coreProperties>
</file>